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9"/>
    <p:restoredTop sz="94694"/>
  </p:normalViewPr>
  <p:slideViewPr>
    <p:cSldViewPr snapToGrid="0" snapToObjects="1">
      <p:cViewPr>
        <p:scale>
          <a:sx n="114" d="100"/>
          <a:sy n="114" d="100"/>
        </p:scale>
        <p:origin x="6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263400-A467-42E8-8295-A44F8A4145D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0458C9-8098-46AF-93E0-5CDE64130C61}">
      <dgm:prSet/>
      <dgm:spPr/>
      <dgm:t>
        <a:bodyPr/>
        <a:lstStyle/>
        <a:p>
          <a:r>
            <a:rPr lang="en-SI" b="0" baseline="0" dirty="0"/>
            <a:t>Naredimo razred za bazo.</a:t>
          </a:r>
          <a:endParaRPr lang="en-US" dirty="0"/>
        </a:p>
      </dgm:t>
    </dgm:pt>
    <dgm:pt modelId="{7CEA5AFE-7D4A-4F4B-896C-DFFD1B357349}" type="parTrans" cxnId="{5087AC4E-F649-441A-9CD0-53BD5B5083C3}">
      <dgm:prSet/>
      <dgm:spPr/>
      <dgm:t>
        <a:bodyPr/>
        <a:lstStyle/>
        <a:p>
          <a:endParaRPr lang="en-US"/>
        </a:p>
      </dgm:t>
    </dgm:pt>
    <dgm:pt modelId="{FB7AB90F-0105-45AE-99A7-5CA6F9E2CE5A}" type="sibTrans" cxnId="{5087AC4E-F649-441A-9CD0-53BD5B5083C3}">
      <dgm:prSet/>
      <dgm:spPr/>
      <dgm:t>
        <a:bodyPr/>
        <a:lstStyle/>
        <a:p>
          <a:endParaRPr lang="en-US"/>
        </a:p>
      </dgm:t>
    </dgm:pt>
    <dgm:pt modelId="{A89A7DF1-935C-464A-96E9-E0FAC482CFAF}">
      <dgm:prSet/>
      <dgm:spPr/>
      <dgm:t>
        <a:bodyPr/>
        <a:lstStyle/>
        <a:p>
          <a:r>
            <a:rPr lang="en-SI" b="0" baseline="0" dirty="0"/>
            <a:t>Naredimo razrede za posamezne entitete.</a:t>
          </a:r>
          <a:endParaRPr lang="en-US" dirty="0"/>
        </a:p>
      </dgm:t>
    </dgm:pt>
    <dgm:pt modelId="{F8FD5B97-1836-4D28-9BB3-4B2F270F2895}" type="parTrans" cxnId="{A0A43F2C-A314-4CDC-8192-5A3F91BCEB5F}">
      <dgm:prSet/>
      <dgm:spPr/>
      <dgm:t>
        <a:bodyPr/>
        <a:lstStyle/>
        <a:p>
          <a:endParaRPr lang="en-US"/>
        </a:p>
      </dgm:t>
    </dgm:pt>
    <dgm:pt modelId="{EF45D1C4-0C4E-431E-8E48-E3BC56022B9C}" type="sibTrans" cxnId="{A0A43F2C-A314-4CDC-8192-5A3F91BCEB5F}">
      <dgm:prSet/>
      <dgm:spPr/>
      <dgm:t>
        <a:bodyPr/>
        <a:lstStyle/>
        <a:p>
          <a:endParaRPr lang="en-US"/>
        </a:p>
      </dgm:t>
    </dgm:pt>
    <dgm:pt modelId="{CB717AB6-3A5C-40B9-917F-865643D8AD0B}">
      <dgm:prSet/>
      <dgm:spPr/>
      <dgm:t>
        <a:bodyPr/>
        <a:lstStyle/>
        <a:p>
          <a:r>
            <a:rPr lang="en-SI" b="0" baseline="0" dirty="0"/>
            <a:t>Ustvarimo razred model, kjer se povežemo na bazo in komuniciramo z njo.</a:t>
          </a:r>
          <a:endParaRPr lang="en-US" dirty="0"/>
        </a:p>
      </dgm:t>
    </dgm:pt>
    <dgm:pt modelId="{E8294830-DDEF-4080-9010-B4E4B1B96AD2}" type="parTrans" cxnId="{903C3626-0942-4665-B5E5-EEF6A14394AA}">
      <dgm:prSet/>
      <dgm:spPr/>
      <dgm:t>
        <a:bodyPr/>
        <a:lstStyle/>
        <a:p>
          <a:endParaRPr lang="en-US"/>
        </a:p>
      </dgm:t>
    </dgm:pt>
    <dgm:pt modelId="{83D4F4C3-5CFB-426D-AC3C-7CA541D91FAC}" type="sibTrans" cxnId="{903C3626-0942-4665-B5E5-EEF6A14394AA}">
      <dgm:prSet/>
      <dgm:spPr/>
      <dgm:t>
        <a:bodyPr/>
        <a:lstStyle/>
        <a:p>
          <a:endParaRPr lang="en-US"/>
        </a:p>
      </dgm:t>
    </dgm:pt>
    <dgm:pt modelId="{2A2D9BE2-2181-4429-9CDE-F84E0A211892}">
      <dgm:prSet/>
      <dgm:spPr/>
      <dgm:t>
        <a:bodyPr/>
        <a:lstStyle/>
        <a:p>
          <a:r>
            <a:rPr lang="en-SI" b="0" baseline="0" dirty="0"/>
            <a:t>Ustvarimo grafični vmesnik, kjer prikazujemo željene podatke (ali dodajamo/spreminjamo/brišemo podatke v bazi).</a:t>
          </a:r>
          <a:endParaRPr lang="en-US" dirty="0"/>
        </a:p>
      </dgm:t>
    </dgm:pt>
    <dgm:pt modelId="{4970DBB8-19F9-4CE8-88E8-442C3E682D4B}" type="parTrans" cxnId="{32B9CD37-89A0-445E-BC44-69C59ACA45C2}">
      <dgm:prSet/>
      <dgm:spPr/>
      <dgm:t>
        <a:bodyPr/>
        <a:lstStyle/>
        <a:p>
          <a:endParaRPr lang="en-US"/>
        </a:p>
      </dgm:t>
    </dgm:pt>
    <dgm:pt modelId="{1C3B0F9E-34AC-4F03-A419-1F8E5BB16648}" type="sibTrans" cxnId="{32B9CD37-89A0-445E-BC44-69C59ACA45C2}">
      <dgm:prSet/>
      <dgm:spPr/>
      <dgm:t>
        <a:bodyPr/>
        <a:lstStyle/>
        <a:p>
          <a:endParaRPr lang="en-US"/>
        </a:p>
      </dgm:t>
    </dgm:pt>
    <dgm:pt modelId="{C9B582E6-2B4F-2142-8C7A-BF491F6C5A81}" type="pres">
      <dgm:prSet presAssocID="{37263400-A467-42E8-8295-A44F8A4145D8}" presName="outerComposite" presStyleCnt="0">
        <dgm:presLayoutVars>
          <dgm:chMax val="5"/>
          <dgm:dir/>
          <dgm:resizeHandles val="exact"/>
        </dgm:presLayoutVars>
      </dgm:prSet>
      <dgm:spPr/>
    </dgm:pt>
    <dgm:pt modelId="{D8E6ECA5-516F-FD42-8320-C6776624B897}" type="pres">
      <dgm:prSet presAssocID="{37263400-A467-42E8-8295-A44F8A4145D8}" presName="dummyMaxCanvas" presStyleCnt="0">
        <dgm:presLayoutVars/>
      </dgm:prSet>
      <dgm:spPr/>
    </dgm:pt>
    <dgm:pt modelId="{7E458C43-A99B-B54A-BFB6-04B8158B170B}" type="pres">
      <dgm:prSet presAssocID="{37263400-A467-42E8-8295-A44F8A4145D8}" presName="FourNodes_1" presStyleLbl="node1" presStyleIdx="0" presStyleCnt="4">
        <dgm:presLayoutVars>
          <dgm:bulletEnabled val="1"/>
        </dgm:presLayoutVars>
      </dgm:prSet>
      <dgm:spPr/>
    </dgm:pt>
    <dgm:pt modelId="{59AA005C-7466-3D49-9D1A-ABDDEF0F8CF0}" type="pres">
      <dgm:prSet presAssocID="{37263400-A467-42E8-8295-A44F8A4145D8}" presName="FourNodes_2" presStyleLbl="node1" presStyleIdx="1" presStyleCnt="4">
        <dgm:presLayoutVars>
          <dgm:bulletEnabled val="1"/>
        </dgm:presLayoutVars>
      </dgm:prSet>
      <dgm:spPr/>
    </dgm:pt>
    <dgm:pt modelId="{FA9D2B01-B57D-7443-8674-EA28FE5BEF58}" type="pres">
      <dgm:prSet presAssocID="{37263400-A467-42E8-8295-A44F8A4145D8}" presName="FourNodes_3" presStyleLbl="node1" presStyleIdx="2" presStyleCnt="4">
        <dgm:presLayoutVars>
          <dgm:bulletEnabled val="1"/>
        </dgm:presLayoutVars>
      </dgm:prSet>
      <dgm:spPr/>
    </dgm:pt>
    <dgm:pt modelId="{77A40AA3-B3CE-3146-AC32-EDF98355BB09}" type="pres">
      <dgm:prSet presAssocID="{37263400-A467-42E8-8295-A44F8A4145D8}" presName="FourNodes_4" presStyleLbl="node1" presStyleIdx="3" presStyleCnt="4">
        <dgm:presLayoutVars>
          <dgm:bulletEnabled val="1"/>
        </dgm:presLayoutVars>
      </dgm:prSet>
      <dgm:spPr/>
    </dgm:pt>
    <dgm:pt modelId="{BF897BC6-51F2-1F41-B163-FEA897738FBC}" type="pres">
      <dgm:prSet presAssocID="{37263400-A467-42E8-8295-A44F8A4145D8}" presName="FourConn_1-2" presStyleLbl="fgAccFollowNode1" presStyleIdx="0" presStyleCnt="3">
        <dgm:presLayoutVars>
          <dgm:bulletEnabled val="1"/>
        </dgm:presLayoutVars>
      </dgm:prSet>
      <dgm:spPr/>
    </dgm:pt>
    <dgm:pt modelId="{D430931A-1BE3-3D44-8CB3-DF01473B32B2}" type="pres">
      <dgm:prSet presAssocID="{37263400-A467-42E8-8295-A44F8A4145D8}" presName="FourConn_2-3" presStyleLbl="fgAccFollowNode1" presStyleIdx="1" presStyleCnt="3">
        <dgm:presLayoutVars>
          <dgm:bulletEnabled val="1"/>
        </dgm:presLayoutVars>
      </dgm:prSet>
      <dgm:spPr/>
    </dgm:pt>
    <dgm:pt modelId="{42EC198F-1464-104B-976F-4830D1D69906}" type="pres">
      <dgm:prSet presAssocID="{37263400-A467-42E8-8295-A44F8A4145D8}" presName="FourConn_3-4" presStyleLbl="fgAccFollowNode1" presStyleIdx="2" presStyleCnt="3">
        <dgm:presLayoutVars>
          <dgm:bulletEnabled val="1"/>
        </dgm:presLayoutVars>
      </dgm:prSet>
      <dgm:spPr/>
    </dgm:pt>
    <dgm:pt modelId="{46D240DD-0690-A144-B8D0-0894AB870586}" type="pres">
      <dgm:prSet presAssocID="{37263400-A467-42E8-8295-A44F8A4145D8}" presName="FourNodes_1_text" presStyleLbl="node1" presStyleIdx="3" presStyleCnt="4">
        <dgm:presLayoutVars>
          <dgm:bulletEnabled val="1"/>
        </dgm:presLayoutVars>
      </dgm:prSet>
      <dgm:spPr/>
    </dgm:pt>
    <dgm:pt modelId="{2A45806F-CB83-7948-8064-538A907C68F1}" type="pres">
      <dgm:prSet presAssocID="{37263400-A467-42E8-8295-A44F8A4145D8}" presName="FourNodes_2_text" presStyleLbl="node1" presStyleIdx="3" presStyleCnt="4">
        <dgm:presLayoutVars>
          <dgm:bulletEnabled val="1"/>
        </dgm:presLayoutVars>
      </dgm:prSet>
      <dgm:spPr/>
    </dgm:pt>
    <dgm:pt modelId="{58584225-6D20-944C-8C41-19E51D0715D6}" type="pres">
      <dgm:prSet presAssocID="{37263400-A467-42E8-8295-A44F8A4145D8}" presName="FourNodes_3_text" presStyleLbl="node1" presStyleIdx="3" presStyleCnt="4">
        <dgm:presLayoutVars>
          <dgm:bulletEnabled val="1"/>
        </dgm:presLayoutVars>
      </dgm:prSet>
      <dgm:spPr/>
    </dgm:pt>
    <dgm:pt modelId="{41DB18F2-1F6A-6740-9511-C5307974A422}" type="pres">
      <dgm:prSet presAssocID="{37263400-A467-42E8-8295-A44F8A4145D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FCA6604-193A-F047-B73D-747124AA59FB}" type="presOf" srcId="{2A2D9BE2-2181-4429-9CDE-F84E0A211892}" destId="{41DB18F2-1F6A-6740-9511-C5307974A422}" srcOrd="1" destOrd="0" presId="urn:microsoft.com/office/officeart/2005/8/layout/vProcess5"/>
    <dgm:cxn modelId="{893F2024-1B49-394F-8015-A1BCBA31C68B}" type="presOf" srcId="{A89A7DF1-935C-464A-96E9-E0FAC482CFAF}" destId="{59AA005C-7466-3D49-9D1A-ABDDEF0F8CF0}" srcOrd="0" destOrd="0" presId="urn:microsoft.com/office/officeart/2005/8/layout/vProcess5"/>
    <dgm:cxn modelId="{903C3626-0942-4665-B5E5-EEF6A14394AA}" srcId="{37263400-A467-42E8-8295-A44F8A4145D8}" destId="{CB717AB6-3A5C-40B9-917F-865643D8AD0B}" srcOrd="2" destOrd="0" parTransId="{E8294830-DDEF-4080-9010-B4E4B1B96AD2}" sibTransId="{83D4F4C3-5CFB-426D-AC3C-7CA541D91FAC}"/>
    <dgm:cxn modelId="{A0A43F2C-A314-4CDC-8192-5A3F91BCEB5F}" srcId="{37263400-A467-42E8-8295-A44F8A4145D8}" destId="{A89A7DF1-935C-464A-96E9-E0FAC482CFAF}" srcOrd="1" destOrd="0" parTransId="{F8FD5B97-1836-4D28-9BB3-4B2F270F2895}" sibTransId="{EF45D1C4-0C4E-431E-8E48-E3BC56022B9C}"/>
    <dgm:cxn modelId="{32B9CD37-89A0-445E-BC44-69C59ACA45C2}" srcId="{37263400-A467-42E8-8295-A44F8A4145D8}" destId="{2A2D9BE2-2181-4429-9CDE-F84E0A211892}" srcOrd="3" destOrd="0" parTransId="{4970DBB8-19F9-4CE8-88E8-442C3E682D4B}" sibTransId="{1C3B0F9E-34AC-4F03-A419-1F8E5BB16648}"/>
    <dgm:cxn modelId="{4C25C23F-3424-6048-82B0-3CFE1B03A15C}" type="presOf" srcId="{A89A7DF1-935C-464A-96E9-E0FAC482CFAF}" destId="{2A45806F-CB83-7948-8064-538A907C68F1}" srcOrd="1" destOrd="0" presId="urn:microsoft.com/office/officeart/2005/8/layout/vProcess5"/>
    <dgm:cxn modelId="{B5298246-72AF-024C-9D8C-22AFA1CFC3A9}" type="presOf" srcId="{C90458C9-8098-46AF-93E0-5CDE64130C61}" destId="{46D240DD-0690-A144-B8D0-0894AB870586}" srcOrd="1" destOrd="0" presId="urn:microsoft.com/office/officeart/2005/8/layout/vProcess5"/>
    <dgm:cxn modelId="{5087AC4E-F649-441A-9CD0-53BD5B5083C3}" srcId="{37263400-A467-42E8-8295-A44F8A4145D8}" destId="{C90458C9-8098-46AF-93E0-5CDE64130C61}" srcOrd="0" destOrd="0" parTransId="{7CEA5AFE-7D4A-4F4B-896C-DFFD1B357349}" sibTransId="{FB7AB90F-0105-45AE-99A7-5CA6F9E2CE5A}"/>
    <dgm:cxn modelId="{C76FA183-9FF7-C34E-9449-EF7D610F3F13}" type="presOf" srcId="{83D4F4C3-5CFB-426D-AC3C-7CA541D91FAC}" destId="{42EC198F-1464-104B-976F-4830D1D69906}" srcOrd="0" destOrd="0" presId="urn:microsoft.com/office/officeart/2005/8/layout/vProcess5"/>
    <dgm:cxn modelId="{C1527D88-FAA8-8743-BFFE-D34A7ABC6502}" type="presOf" srcId="{CB717AB6-3A5C-40B9-917F-865643D8AD0B}" destId="{58584225-6D20-944C-8C41-19E51D0715D6}" srcOrd="1" destOrd="0" presId="urn:microsoft.com/office/officeart/2005/8/layout/vProcess5"/>
    <dgm:cxn modelId="{E1CF219C-7A5D-994C-BE8F-C977C96FA049}" type="presOf" srcId="{FB7AB90F-0105-45AE-99A7-5CA6F9E2CE5A}" destId="{BF897BC6-51F2-1F41-B163-FEA897738FBC}" srcOrd="0" destOrd="0" presId="urn:microsoft.com/office/officeart/2005/8/layout/vProcess5"/>
    <dgm:cxn modelId="{53266FAA-A4B2-564B-8DEA-501797F1085F}" type="presOf" srcId="{37263400-A467-42E8-8295-A44F8A4145D8}" destId="{C9B582E6-2B4F-2142-8C7A-BF491F6C5A81}" srcOrd="0" destOrd="0" presId="urn:microsoft.com/office/officeart/2005/8/layout/vProcess5"/>
    <dgm:cxn modelId="{EE0DECAC-EE8C-0B4B-92A3-71F64E9256B6}" type="presOf" srcId="{CB717AB6-3A5C-40B9-917F-865643D8AD0B}" destId="{FA9D2B01-B57D-7443-8674-EA28FE5BEF58}" srcOrd="0" destOrd="0" presId="urn:microsoft.com/office/officeart/2005/8/layout/vProcess5"/>
    <dgm:cxn modelId="{B9ECACAE-B345-984B-A91B-6670315F63B0}" type="presOf" srcId="{EF45D1C4-0C4E-431E-8E48-E3BC56022B9C}" destId="{D430931A-1BE3-3D44-8CB3-DF01473B32B2}" srcOrd="0" destOrd="0" presId="urn:microsoft.com/office/officeart/2005/8/layout/vProcess5"/>
    <dgm:cxn modelId="{273C6ABC-4A97-A24E-9BC4-26A574A4AB6E}" type="presOf" srcId="{C90458C9-8098-46AF-93E0-5CDE64130C61}" destId="{7E458C43-A99B-B54A-BFB6-04B8158B170B}" srcOrd="0" destOrd="0" presId="urn:microsoft.com/office/officeart/2005/8/layout/vProcess5"/>
    <dgm:cxn modelId="{7B82ECEA-FBF2-EB4C-BAC9-4F531A95644E}" type="presOf" srcId="{2A2D9BE2-2181-4429-9CDE-F84E0A211892}" destId="{77A40AA3-B3CE-3146-AC32-EDF98355BB09}" srcOrd="0" destOrd="0" presId="urn:microsoft.com/office/officeart/2005/8/layout/vProcess5"/>
    <dgm:cxn modelId="{E711BEB7-0538-754A-9D38-1BAD709579E0}" type="presParOf" srcId="{C9B582E6-2B4F-2142-8C7A-BF491F6C5A81}" destId="{D8E6ECA5-516F-FD42-8320-C6776624B897}" srcOrd="0" destOrd="0" presId="urn:microsoft.com/office/officeart/2005/8/layout/vProcess5"/>
    <dgm:cxn modelId="{A2F92CE6-2B87-CB4E-A932-834A1C2B5D02}" type="presParOf" srcId="{C9B582E6-2B4F-2142-8C7A-BF491F6C5A81}" destId="{7E458C43-A99B-B54A-BFB6-04B8158B170B}" srcOrd="1" destOrd="0" presId="urn:microsoft.com/office/officeart/2005/8/layout/vProcess5"/>
    <dgm:cxn modelId="{1FD8D39A-200C-264C-AA5D-BC249EA1279E}" type="presParOf" srcId="{C9B582E6-2B4F-2142-8C7A-BF491F6C5A81}" destId="{59AA005C-7466-3D49-9D1A-ABDDEF0F8CF0}" srcOrd="2" destOrd="0" presId="urn:microsoft.com/office/officeart/2005/8/layout/vProcess5"/>
    <dgm:cxn modelId="{E080683C-D0DC-9D49-BF17-80D04462949F}" type="presParOf" srcId="{C9B582E6-2B4F-2142-8C7A-BF491F6C5A81}" destId="{FA9D2B01-B57D-7443-8674-EA28FE5BEF58}" srcOrd="3" destOrd="0" presId="urn:microsoft.com/office/officeart/2005/8/layout/vProcess5"/>
    <dgm:cxn modelId="{04D5788A-821D-D84F-A930-6806FA71E46E}" type="presParOf" srcId="{C9B582E6-2B4F-2142-8C7A-BF491F6C5A81}" destId="{77A40AA3-B3CE-3146-AC32-EDF98355BB09}" srcOrd="4" destOrd="0" presId="urn:microsoft.com/office/officeart/2005/8/layout/vProcess5"/>
    <dgm:cxn modelId="{D0619C93-B5FF-124F-B6A5-F6F8E7368FF8}" type="presParOf" srcId="{C9B582E6-2B4F-2142-8C7A-BF491F6C5A81}" destId="{BF897BC6-51F2-1F41-B163-FEA897738FBC}" srcOrd="5" destOrd="0" presId="urn:microsoft.com/office/officeart/2005/8/layout/vProcess5"/>
    <dgm:cxn modelId="{CD21DF37-1EDE-7942-BA87-FA764DA75FFF}" type="presParOf" srcId="{C9B582E6-2B4F-2142-8C7A-BF491F6C5A81}" destId="{D430931A-1BE3-3D44-8CB3-DF01473B32B2}" srcOrd="6" destOrd="0" presId="urn:microsoft.com/office/officeart/2005/8/layout/vProcess5"/>
    <dgm:cxn modelId="{0CE6EE6E-5F75-6443-B0CE-FDFC2B424F95}" type="presParOf" srcId="{C9B582E6-2B4F-2142-8C7A-BF491F6C5A81}" destId="{42EC198F-1464-104B-976F-4830D1D69906}" srcOrd="7" destOrd="0" presId="urn:microsoft.com/office/officeart/2005/8/layout/vProcess5"/>
    <dgm:cxn modelId="{BABA49F0-8B3A-384C-8ECF-FF8DEFAE4C51}" type="presParOf" srcId="{C9B582E6-2B4F-2142-8C7A-BF491F6C5A81}" destId="{46D240DD-0690-A144-B8D0-0894AB870586}" srcOrd="8" destOrd="0" presId="urn:microsoft.com/office/officeart/2005/8/layout/vProcess5"/>
    <dgm:cxn modelId="{1A5C0637-D440-FF42-A4D2-7F57922713FE}" type="presParOf" srcId="{C9B582E6-2B4F-2142-8C7A-BF491F6C5A81}" destId="{2A45806F-CB83-7948-8064-538A907C68F1}" srcOrd="9" destOrd="0" presId="urn:microsoft.com/office/officeart/2005/8/layout/vProcess5"/>
    <dgm:cxn modelId="{1267AA27-446A-D848-BD25-A82C68EDC9F8}" type="presParOf" srcId="{C9B582E6-2B4F-2142-8C7A-BF491F6C5A81}" destId="{58584225-6D20-944C-8C41-19E51D0715D6}" srcOrd="10" destOrd="0" presId="urn:microsoft.com/office/officeart/2005/8/layout/vProcess5"/>
    <dgm:cxn modelId="{7BA43929-8C09-7242-A56D-BD180935E03B}" type="presParOf" srcId="{C9B582E6-2B4F-2142-8C7A-BF491F6C5A81}" destId="{41DB18F2-1F6A-6740-9511-C5307974A42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A2BD12-7106-46F2-9D69-EE800A1B676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19172F3-2F9C-4E98-BED8-498480A0C943}">
      <dgm:prSet/>
      <dgm:spPr/>
      <dgm:t>
        <a:bodyPr/>
        <a:lstStyle/>
        <a:p>
          <a:r>
            <a:rPr lang="en-SI" b="0" baseline="0"/>
            <a:t>Povezava na bazo: povezava = new SQLiteConnection(“Data Source=Ime_Baze.db”)</a:t>
          </a:r>
          <a:endParaRPr lang="en-US"/>
        </a:p>
      </dgm:t>
    </dgm:pt>
    <dgm:pt modelId="{EF392B30-DB97-4043-9691-8437EE00E54B}" type="parTrans" cxnId="{CB73D543-8DA5-4054-9C3D-F7C3094011E4}">
      <dgm:prSet/>
      <dgm:spPr/>
      <dgm:t>
        <a:bodyPr/>
        <a:lstStyle/>
        <a:p>
          <a:endParaRPr lang="en-US"/>
        </a:p>
      </dgm:t>
    </dgm:pt>
    <dgm:pt modelId="{BA24C738-CFE8-40ED-AF3F-71569DBBB846}" type="sibTrans" cxnId="{CB73D543-8DA5-4054-9C3D-F7C3094011E4}">
      <dgm:prSet/>
      <dgm:spPr/>
      <dgm:t>
        <a:bodyPr/>
        <a:lstStyle/>
        <a:p>
          <a:endParaRPr lang="en-US"/>
        </a:p>
      </dgm:t>
    </dgm:pt>
    <dgm:pt modelId="{B01B94F9-19D8-4EC7-B907-2D0F29C854DB}">
      <dgm:prSet/>
      <dgm:spPr/>
      <dgm:t>
        <a:bodyPr/>
        <a:lstStyle/>
        <a:p>
          <a:r>
            <a:rPr lang="en-SI" b="0" baseline="0"/>
            <a:t>Ustvarimo metodi za odpiranje in zapiranje baze (neobvezno)</a:t>
          </a:r>
          <a:endParaRPr lang="en-US"/>
        </a:p>
      </dgm:t>
    </dgm:pt>
    <dgm:pt modelId="{D43853E3-473C-4421-AEBB-5C992B066059}" type="parTrans" cxnId="{6C3B10EE-C385-43CB-BD35-3905F95180B9}">
      <dgm:prSet/>
      <dgm:spPr/>
      <dgm:t>
        <a:bodyPr/>
        <a:lstStyle/>
        <a:p>
          <a:endParaRPr lang="en-US"/>
        </a:p>
      </dgm:t>
    </dgm:pt>
    <dgm:pt modelId="{4131C75C-18D9-4195-80C4-A01890A4BC4A}" type="sibTrans" cxnId="{6C3B10EE-C385-43CB-BD35-3905F95180B9}">
      <dgm:prSet/>
      <dgm:spPr/>
      <dgm:t>
        <a:bodyPr/>
        <a:lstStyle/>
        <a:p>
          <a:endParaRPr lang="en-US"/>
        </a:p>
      </dgm:t>
    </dgm:pt>
    <dgm:pt modelId="{7AE6A1D7-87EA-F84B-AA0F-16B6B0E99B62}" type="pres">
      <dgm:prSet presAssocID="{A8A2BD12-7106-46F2-9D69-EE800A1B676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05FF6C-DDFF-BD40-A0B1-7915E0E921BD}" type="pres">
      <dgm:prSet presAssocID="{D19172F3-2F9C-4E98-BED8-498480A0C943}" presName="hierRoot1" presStyleCnt="0"/>
      <dgm:spPr/>
    </dgm:pt>
    <dgm:pt modelId="{7D9B7A88-E3BE-2F4A-BF7B-35EDABD00E83}" type="pres">
      <dgm:prSet presAssocID="{D19172F3-2F9C-4E98-BED8-498480A0C943}" presName="composite" presStyleCnt="0"/>
      <dgm:spPr/>
    </dgm:pt>
    <dgm:pt modelId="{D648F82F-80B3-E040-9564-53F39C368C38}" type="pres">
      <dgm:prSet presAssocID="{D19172F3-2F9C-4E98-BED8-498480A0C943}" presName="background" presStyleLbl="node0" presStyleIdx="0" presStyleCnt="2"/>
      <dgm:spPr/>
    </dgm:pt>
    <dgm:pt modelId="{A05015B7-F62C-B640-87BF-6AD140C4FF49}" type="pres">
      <dgm:prSet presAssocID="{D19172F3-2F9C-4E98-BED8-498480A0C943}" presName="text" presStyleLbl="fgAcc0" presStyleIdx="0" presStyleCnt="2">
        <dgm:presLayoutVars>
          <dgm:chPref val="3"/>
        </dgm:presLayoutVars>
      </dgm:prSet>
      <dgm:spPr/>
    </dgm:pt>
    <dgm:pt modelId="{EA0EA98B-61BE-984E-B727-3E8750E5F48D}" type="pres">
      <dgm:prSet presAssocID="{D19172F3-2F9C-4E98-BED8-498480A0C943}" presName="hierChild2" presStyleCnt="0"/>
      <dgm:spPr/>
    </dgm:pt>
    <dgm:pt modelId="{A3235EC2-5D4E-7947-AD2A-25F185167BCC}" type="pres">
      <dgm:prSet presAssocID="{B01B94F9-19D8-4EC7-B907-2D0F29C854DB}" presName="hierRoot1" presStyleCnt="0"/>
      <dgm:spPr/>
    </dgm:pt>
    <dgm:pt modelId="{9019C1A0-E9E6-B841-967B-D144ACDCBD0B}" type="pres">
      <dgm:prSet presAssocID="{B01B94F9-19D8-4EC7-B907-2D0F29C854DB}" presName="composite" presStyleCnt="0"/>
      <dgm:spPr/>
    </dgm:pt>
    <dgm:pt modelId="{A8143D07-AB09-154A-B3A5-48F96F3B2F57}" type="pres">
      <dgm:prSet presAssocID="{B01B94F9-19D8-4EC7-B907-2D0F29C854DB}" presName="background" presStyleLbl="node0" presStyleIdx="1" presStyleCnt="2"/>
      <dgm:spPr/>
    </dgm:pt>
    <dgm:pt modelId="{C5E80D77-78A3-FC4E-AA2E-703B759BAF11}" type="pres">
      <dgm:prSet presAssocID="{B01B94F9-19D8-4EC7-B907-2D0F29C854DB}" presName="text" presStyleLbl="fgAcc0" presStyleIdx="1" presStyleCnt="2">
        <dgm:presLayoutVars>
          <dgm:chPref val="3"/>
        </dgm:presLayoutVars>
      </dgm:prSet>
      <dgm:spPr/>
    </dgm:pt>
    <dgm:pt modelId="{44FF009F-72E0-F641-9575-2AB6628AC9A0}" type="pres">
      <dgm:prSet presAssocID="{B01B94F9-19D8-4EC7-B907-2D0F29C854DB}" presName="hierChild2" presStyleCnt="0"/>
      <dgm:spPr/>
    </dgm:pt>
  </dgm:ptLst>
  <dgm:cxnLst>
    <dgm:cxn modelId="{C90B243A-AFE9-4942-928F-DDA14D4D9206}" type="presOf" srcId="{A8A2BD12-7106-46F2-9D69-EE800A1B6767}" destId="{7AE6A1D7-87EA-F84B-AA0F-16B6B0E99B62}" srcOrd="0" destOrd="0" presId="urn:microsoft.com/office/officeart/2005/8/layout/hierarchy1"/>
    <dgm:cxn modelId="{CB73D543-8DA5-4054-9C3D-F7C3094011E4}" srcId="{A8A2BD12-7106-46F2-9D69-EE800A1B6767}" destId="{D19172F3-2F9C-4E98-BED8-498480A0C943}" srcOrd="0" destOrd="0" parTransId="{EF392B30-DB97-4043-9691-8437EE00E54B}" sibTransId="{BA24C738-CFE8-40ED-AF3F-71569DBBB846}"/>
    <dgm:cxn modelId="{4E5EE9CC-17EA-F143-9540-B3C8EF705898}" type="presOf" srcId="{B01B94F9-19D8-4EC7-B907-2D0F29C854DB}" destId="{C5E80D77-78A3-FC4E-AA2E-703B759BAF11}" srcOrd="0" destOrd="0" presId="urn:microsoft.com/office/officeart/2005/8/layout/hierarchy1"/>
    <dgm:cxn modelId="{6C3B10EE-C385-43CB-BD35-3905F95180B9}" srcId="{A8A2BD12-7106-46F2-9D69-EE800A1B6767}" destId="{B01B94F9-19D8-4EC7-B907-2D0F29C854DB}" srcOrd="1" destOrd="0" parTransId="{D43853E3-473C-4421-AEBB-5C992B066059}" sibTransId="{4131C75C-18D9-4195-80C4-A01890A4BC4A}"/>
    <dgm:cxn modelId="{D4D848F1-82FA-FC4A-AC1A-AA9053E9A70E}" type="presOf" srcId="{D19172F3-2F9C-4E98-BED8-498480A0C943}" destId="{A05015B7-F62C-B640-87BF-6AD140C4FF49}" srcOrd="0" destOrd="0" presId="urn:microsoft.com/office/officeart/2005/8/layout/hierarchy1"/>
    <dgm:cxn modelId="{B77C6068-C1B8-B244-8AB0-624BC5940B45}" type="presParOf" srcId="{7AE6A1D7-87EA-F84B-AA0F-16B6B0E99B62}" destId="{7805FF6C-DDFF-BD40-A0B1-7915E0E921BD}" srcOrd="0" destOrd="0" presId="urn:microsoft.com/office/officeart/2005/8/layout/hierarchy1"/>
    <dgm:cxn modelId="{4E6ECBE0-D757-B645-8C96-237A30D47B55}" type="presParOf" srcId="{7805FF6C-DDFF-BD40-A0B1-7915E0E921BD}" destId="{7D9B7A88-E3BE-2F4A-BF7B-35EDABD00E83}" srcOrd="0" destOrd="0" presId="urn:microsoft.com/office/officeart/2005/8/layout/hierarchy1"/>
    <dgm:cxn modelId="{744DD0DE-8A71-0547-B406-E6B0F0B6F7BC}" type="presParOf" srcId="{7D9B7A88-E3BE-2F4A-BF7B-35EDABD00E83}" destId="{D648F82F-80B3-E040-9564-53F39C368C38}" srcOrd="0" destOrd="0" presId="urn:microsoft.com/office/officeart/2005/8/layout/hierarchy1"/>
    <dgm:cxn modelId="{5B5EBD75-2B79-E241-9E3F-7739415EB24B}" type="presParOf" srcId="{7D9B7A88-E3BE-2F4A-BF7B-35EDABD00E83}" destId="{A05015B7-F62C-B640-87BF-6AD140C4FF49}" srcOrd="1" destOrd="0" presId="urn:microsoft.com/office/officeart/2005/8/layout/hierarchy1"/>
    <dgm:cxn modelId="{4A2B7D96-448D-B247-89FE-D754A82FABFC}" type="presParOf" srcId="{7805FF6C-DDFF-BD40-A0B1-7915E0E921BD}" destId="{EA0EA98B-61BE-984E-B727-3E8750E5F48D}" srcOrd="1" destOrd="0" presId="urn:microsoft.com/office/officeart/2005/8/layout/hierarchy1"/>
    <dgm:cxn modelId="{F7B7FEC1-5E54-FC45-B2F3-5EAF5F4E685A}" type="presParOf" srcId="{7AE6A1D7-87EA-F84B-AA0F-16B6B0E99B62}" destId="{A3235EC2-5D4E-7947-AD2A-25F185167BCC}" srcOrd="1" destOrd="0" presId="urn:microsoft.com/office/officeart/2005/8/layout/hierarchy1"/>
    <dgm:cxn modelId="{CA4B6E7E-DA0C-3242-9EFB-19E18B71DC40}" type="presParOf" srcId="{A3235EC2-5D4E-7947-AD2A-25F185167BCC}" destId="{9019C1A0-E9E6-B841-967B-D144ACDCBD0B}" srcOrd="0" destOrd="0" presId="urn:microsoft.com/office/officeart/2005/8/layout/hierarchy1"/>
    <dgm:cxn modelId="{F26CF9F8-0ECE-B741-846A-E93EE31DA4E6}" type="presParOf" srcId="{9019C1A0-E9E6-B841-967B-D144ACDCBD0B}" destId="{A8143D07-AB09-154A-B3A5-48F96F3B2F57}" srcOrd="0" destOrd="0" presId="urn:microsoft.com/office/officeart/2005/8/layout/hierarchy1"/>
    <dgm:cxn modelId="{1D1E9590-75A0-4D4F-80BA-40815B8D6CFB}" type="presParOf" srcId="{9019C1A0-E9E6-B841-967B-D144ACDCBD0B}" destId="{C5E80D77-78A3-FC4E-AA2E-703B759BAF11}" srcOrd="1" destOrd="0" presId="urn:microsoft.com/office/officeart/2005/8/layout/hierarchy1"/>
    <dgm:cxn modelId="{F8F6F96F-EEB1-DB43-83B0-8797CF3C8E68}" type="presParOf" srcId="{A3235EC2-5D4E-7947-AD2A-25F185167BCC}" destId="{44FF009F-72E0-F641-9575-2AB6628AC9A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045254-4042-4F56-B9B7-EF678F47FD0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0386444-03C8-4BC1-9FB4-FBE67A09A5F7}">
      <dgm:prSet/>
      <dgm:spPr/>
      <dgm:t>
        <a:bodyPr/>
        <a:lstStyle/>
        <a:p>
          <a:r>
            <a:rPr lang="en-SI" b="0" baseline="0"/>
            <a:t>Za vsako entiteto naredimo svoj razred</a:t>
          </a:r>
          <a:endParaRPr lang="en-US"/>
        </a:p>
      </dgm:t>
    </dgm:pt>
    <dgm:pt modelId="{FE48F55D-A7F0-4C83-9252-6BAA96F6E035}" type="parTrans" cxnId="{B00DA218-FCCC-421C-AD54-8A8FE2E729D1}">
      <dgm:prSet/>
      <dgm:spPr/>
      <dgm:t>
        <a:bodyPr/>
        <a:lstStyle/>
        <a:p>
          <a:endParaRPr lang="en-US"/>
        </a:p>
      </dgm:t>
    </dgm:pt>
    <dgm:pt modelId="{5EC64533-0A6D-49AB-9C53-005FFA00A44E}" type="sibTrans" cxnId="{B00DA218-FCCC-421C-AD54-8A8FE2E729D1}">
      <dgm:prSet/>
      <dgm:spPr/>
      <dgm:t>
        <a:bodyPr/>
        <a:lstStyle/>
        <a:p>
          <a:endParaRPr lang="en-US"/>
        </a:p>
      </dgm:t>
    </dgm:pt>
    <dgm:pt modelId="{81F4BA06-0A3B-4764-BA83-A54F49928621}">
      <dgm:prSet/>
      <dgm:spPr/>
      <dgm:t>
        <a:bodyPr/>
        <a:lstStyle/>
        <a:p>
          <a:r>
            <a:rPr lang="en-SI" b="0" baseline="0"/>
            <a:t>Lastnosti razreda so atributi entitete</a:t>
          </a:r>
          <a:endParaRPr lang="en-US"/>
        </a:p>
      </dgm:t>
    </dgm:pt>
    <dgm:pt modelId="{C9A0DDCF-C16F-46C2-9451-3C78B216D368}" type="parTrans" cxnId="{48649155-81EB-46D4-9CF3-7089E42F065B}">
      <dgm:prSet/>
      <dgm:spPr/>
      <dgm:t>
        <a:bodyPr/>
        <a:lstStyle/>
        <a:p>
          <a:endParaRPr lang="en-US"/>
        </a:p>
      </dgm:t>
    </dgm:pt>
    <dgm:pt modelId="{0330E7F3-AA99-47CD-AD7D-749B9491B8F9}" type="sibTrans" cxnId="{48649155-81EB-46D4-9CF3-7089E42F065B}">
      <dgm:prSet/>
      <dgm:spPr/>
      <dgm:t>
        <a:bodyPr/>
        <a:lstStyle/>
        <a:p>
          <a:endParaRPr lang="en-US"/>
        </a:p>
      </dgm:t>
    </dgm:pt>
    <dgm:pt modelId="{6589E003-B4BF-9E46-8BEB-BEC3E15952E6}" type="pres">
      <dgm:prSet presAssocID="{C3045254-4042-4F56-B9B7-EF678F47FD0E}" presName="Name0" presStyleCnt="0">
        <dgm:presLayoutVars>
          <dgm:chMax/>
          <dgm:chPref/>
          <dgm:dir/>
          <dgm:animLvl val="lvl"/>
        </dgm:presLayoutVars>
      </dgm:prSet>
      <dgm:spPr/>
    </dgm:pt>
    <dgm:pt modelId="{46190523-F21F-224F-B5E3-1133922FB0D5}" type="pres">
      <dgm:prSet presAssocID="{50386444-03C8-4BC1-9FB4-FBE67A09A5F7}" presName="composite" presStyleCnt="0"/>
      <dgm:spPr/>
    </dgm:pt>
    <dgm:pt modelId="{EBAE845B-F458-0F4E-BD43-0BA1C9A4CA55}" type="pres">
      <dgm:prSet presAssocID="{50386444-03C8-4BC1-9FB4-FBE67A09A5F7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4706A1E-F002-2A4E-A775-E242769CC31B}" type="pres">
      <dgm:prSet presAssocID="{50386444-03C8-4BC1-9FB4-FBE67A09A5F7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408B8E8-3CCF-FD47-9FF6-D160EF915F02}" type="pres">
      <dgm:prSet presAssocID="{50386444-03C8-4BC1-9FB4-FBE67A09A5F7}" presName="BalanceSpacing" presStyleCnt="0"/>
      <dgm:spPr/>
    </dgm:pt>
    <dgm:pt modelId="{C38BC03D-817F-9347-B7A6-F6F5037B4ABF}" type="pres">
      <dgm:prSet presAssocID="{50386444-03C8-4BC1-9FB4-FBE67A09A5F7}" presName="BalanceSpacing1" presStyleCnt="0"/>
      <dgm:spPr/>
    </dgm:pt>
    <dgm:pt modelId="{98FE72A8-A8EC-0643-B500-318130A95F42}" type="pres">
      <dgm:prSet presAssocID="{5EC64533-0A6D-49AB-9C53-005FFA00A44E}" presName="Accent1Text" presStyleLbl="node1" presStyleIdx="1" presStyleCnt="4"/>
      <dgm:spPr/>
    </dgm:pt>
    <dgm:pt modelId="{079341DC-7F00-DF4C-8842-9F2D175069F3}" type="pres">
      <dgm:prSet presAssocID="{5EC64533-0A6D-49AB-9C53-005FFA00A44E}" presName="spaceBetweenRectangles" presStyleCnt="0"/>
      <dgm:spPr/>
    </dgm:pt>
    <dgm:pt modelId="{547A0BE0-7C9D-D14F-A6B5-872C0AF7C926}" type="pres">
      <dgm:prSet presAssocID="{81F4BA06-0A3B-4764-BA83-A54F49928621}" presName="composite" presStyleCnt="0"/>
      <dgm:spPr/>
    </dgm:pt>
    <dgm:pt modelId="{AB059215-BB07-7A44-A778-076D0BF4EEC8}" type="pres">
      <dgm:prSet presAssocID="{81F4BA06-0A3B-4764-BA83-A54F49928621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2BE942A7-6161-6945-8875-EC19A8DE2DA6}" type="pres">
      <dgm:prSet presAssocID="{81F4BA06-0A3B-4764-BA83-A54F49928621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D2BF0137-4053-A441-BB3F-B354AC3CC101}" type="pres">
      <dgm:prSet presAssocID="{81F4BA06-0A3B-4764-BA83-A54F49928621}" presName="BalanceSpacing" presStyleCnt="0"/>
      <dgm:spPr/>
    </dgm:pt>
    <dgm:pt modelId="{EBD5DAC0-ADC6-DA4E-A5CE-D64DE82E1A46}" type="pres">
      <dgm:prSet presAssocID="{81F4BA06-0A3B-4764-BA83-A54F49928621}" presName="BalanceSpacing1" presStyleCnt="0"/>
      <dgm:spPr/>
    </dgm:pt>
    <dgm:pt modelId="{CBDF17CD-5C88-B245-9E92-321A90AC0335}" type="pres">
      <dgm:prSet presAssocID="{0330E7F3-AA99-47CD-AD7D-749B9491B8F9}" presName="Accent1Text" presStyleLbl="node1" presStyleIdx="3" presStyleCnt="4"/>
      <dgm:spPr/>
    </dgm:pt>
  </dgm:ptLst>
  <dgm:cxnLst>
    <dgm:cxn modelId="{B00DA218-FCCC-421C-AD54-8A8FE2E729D1}" srcId="{C3045254-4042-4F56-B9B7-EF678F47FD0E}" destId="{50386444-03C8-4BC1-9FB4-FBE67A09A5F7}" srcOrd="0" destOrd="0" parTransId="{FE48F55D-A7F0-4C83-9252-6BAA96F6E035}" sibTransId="{5EC64533-0A6D-49AB-9C53-005FFA00A44E}"/>
    <dgm:cxn modelId="{ABF7CC31-E25C-4F48-BAED-54C779CEAD10}" type="presOf" srcId="{C3045254-4042-4F56-B9B7-EF678F47FD0E}" destId="{6589E003-B4BF-9E46-8BEB-BEC3E15952E6}" srcOrd="0" destOrd="0" presId="urn:microsoft.com/office/officeart/2008/layout/AlternatingHexagons"/>
    <dgm:cxn modelId="{48649155-81EB-46D4-9CF3-7089E42F065B}" srcId="{C3045254-4042-4F56-B9B7-EF678F47FD0E}" destId="{81F4BA06-0A3B-4764-BA83-A54F49928621}" srcOrd="1" destOrd="0" parTransId="{C9A0DDCF-C16F-46C2-9451-3C78B216D368}" sibTransId="{0330E7F3-AA99-47CD-AD7D-749B9491B8F9}"/>
    <dgm:cxn modelId="{F0756558-5159-0148-B62C-3B6D38599CB4}" type="presOf" srcId="{0330E7F3-AA99-47CD-AD7D-749B9491B8F9}" destId="{CBDF17CD-5C88-B245-9E92-321A90AC0335}" srcOrd="0" destOrd="0" presId="urn:microsoft.com/office/officeart/2008/layout/AlternatingHexagons"/>
    <dgm:cxn modelId="{C9B37B5D-F69E-3847-A2DA-A7EC54219DC0}" type="presOf" srcId="{50386444-03C8-4BC1-9FB4-FBE67A09A5F7}" destId="{EBAE845B-F458-0F4E-BD43-0BA1C9A4CA55}" srcOrd="0" destOrd="0" presId="urn:microsoft.com/office/officeart/2008/layout/AlternatingHexagons"/>
    <dgm:cxn modelId="{3D767C6F-159C-2946-905B-5A0756276254}" type="presOf" srcId="{5EC64533-0A6D-49AB-9C53-005FFA00A44E}" destId="{98FE72A8-A8EC-0643-B500-318130A95F42}" srcOrd="0" destOrd="0" presId="urn:microsoft.com/office/officeart/2008/layout/AlternatingHexagons"/>
    <dgm:cxn modelId="{CD3E73F1-4DC3-0142-8B57-3288D15F6A20}" type="presOf" srcId="{81F4BA06-0A3B-4764-BA83-A54F49928621}" destId="{AB059215-BB07-7A44-A778-076D0BF4EEC8}" srcOrd="0" destOrd="0" presId="urn:microsoft.com/office/officeart/2008/layout/AlternatingHexagons"/>
    <dgm:cxn modelId="{A5DAB903-F3EA-2744-8DDA-DA2311777890}" type="presParOf" srcId="{6589E003-B4BF-9E46-8BEB-BEC3E15952E6}" destId="{46190523-F21F-224F-B5E3-1133922FB0D5}" srcOrd="0" destOrd="0" presId="urn:microsoft.com/office/officeart/2008/layout/AlternatingHexagons"/>
    <dgm:cxn modelId="{7D6911C3-BC5C-D741-833C-7AF9105C3BAC}" type="presParOf" srcId="{46190523-F21F-224F-B5E3-1133922FB0D5}" destId="{EBAE845B-F458-0F4E-BD43-0BA1C9A4CA55}" srcOrd="0" destOrd="0" presId="urn:microsoft.com/office/officeart/2008/layout/AlternatingHexagons"/>
    <dgm:cxn modelId="{BB09C1AC-A834-F34F-8BBC-94ADA1D3A37B}" type="presParOf" srcId="{46190523-F21F-224F-B5E3-1133922FB0D5}" destId="{04706A1E-F002-2A4E-A775-E242769CC31B}" srcOrd="1" destOrd="0" presId="urn:microsoft.com/office/officeart/2008/layout/AlternatingHexagons"/>
    <dgm:cxn modelId="{6BC1642D-AD98-244C-B930-867C045E808A}" type="presParOf" srcId="{46190523-F21F-224F-B5E3-1133922FB0D5}" destId="{7408B8E8-3CCF-FD47-9FF6-D160EF915F02}" srcOrd="2" destOrd="0" presId="urn:microsoft.com/office/officeart/2008/layout/AlternatingHexagons"/>
    <dgm:cxn modelId="{59624845-AA26-8641-821A-EB86235F41E7}" type="presParOf" srcId="{46190523-F21F-224F-B5E3-1133922FB0D5}" destId="{C38BC03D-817F-9347-B7A6-F6F5037B4ABF}" srcOrd="3" destOrd="0" presId="urn:microsoft.com/office/officeart/2008/layout/AlternatingHexagons"/>
    <dgm:cxn modelId="{07EE1F6A-79EC-954D-8049-A87958474724}" type="presParOf" srcId="{46190523-F21F-224F-B5E3-1133922FB0D5}" destId="{98FE72A8-A8EC-0643-B500-318130A95F42}" srcOrd="4" destOrd="0" presId="urn:microsoft.com/office/officeart/2008/layout/AlternatingHexagons"/>
    <dgm:cxn modelId="{1021E926-7649-544F-86CD-43A9C9382FDA}" type="presParOf" srcId="{6589E003-B4BF-9E46-8BEB-BEC3E15952E6}" destId="{079341DC-7F00-DF4C-8842-9F2D175069F3}" srcOrd="1" destOrd="0" presId="urn:microsoft.com/office/officeart/2008/layout/AlternatingHexagons"/>
    <dgm:cxn modelId="{DDF51D55-6593-4F4E-8F20-EC246F0035FB}" type="presParOf" srcId="{6589E003-B4BF-9E46-8BEB-BEC3E15952E6}" destId="{547A0BE0-7C9D-D14F-A6B5-872C0AF7C926}" srcOrd="2" destOrd="0" presId="urn:microsoft.com/office/officeart/2008/layout/AlternatingHexagons"/>
    <dgm:cxn modelId="{30E8E188-BC6E-F54E-BC1A-FBB6F1D5E228}" type="presParOf" srcId="{547A0BE0-7C9D-D14F-A6B5-872C0AF7C926}" destId="{AB059215-BB07-7A44-A778-076D0BF4EEC8}" srcOrd="0" destOrd="0" presId="urn:microsoft.com/office/officeart/2008/layout/AlternatingHexagons"/>
    <dgm:cxn modelId="{4059E3D3-FB58-3343-8EAD-498127D2BFEB}" type="presParOf" srcId="{547A0BE0-7C9D-D14F-A6B5-872C0AF7C926}" destId="{2BE942A7-6161-6945-8875-EC19A8DE2DA6}" srcOrd="1" destOrd="0" presId="urn:microsoft.com/office/officeart/2008/layout/AlternatingHexagons"/>
    <dgm:cxn modelId="{9A26FDDC-D24F-FC46-9885-6EBB846A34EC}" type="presParOf" srcId="{547A0BE0-7C9D-D14F-A6B5-872C0AF7C926}" destId="{D2BF0137-4053-A441-BB3F-B354AC3CC101}" srcOrd="2" destOrd="0" presId="urn:microsoft.com/office/officeart/2008/layout/AlternatingHexagons"/>
    <dgm:cxn modelId="{071F95F4-2E52-1C40-B2BE-A96E33919206}" type="presParOf" srcId="{547A0BE0-7C9D-D14F-A6B5-872C0AF7C926}" destId="{EBD5DAC0-ADC6-DA4E-A5CE-D64DE82E1A46}" srcOrd="3" destOrd="0" presId="urn:microsoft.com/office/officeart/2008/layout/AlternatingHexagons"/>
    <dgm:cxn modelId="{CB426717-A3C9-9541-8521-2133294A9FA2}" type="presParOf" srcId="{547A0BE0-7C9D-D14F-A6B5-872C0AF7C926}" destId="{CBDF17CD-5C88-B245-9E92-321A90AC033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F7B8B6-A20A-4591-8D46-37AA70FF936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560AFAA-EC15-484A-A919-FC90D6D89AE8}">
      <dgm:prSet custT="1"/>
      <dgm:spPr/>
      <dgm:t>
        <a:bodyPr/>
        <a:lstStyle/>
        <a:p>
          <a:r>
            <a:rPr lang="en-SI" sz="1100" b="0" baseline="0" dirty="0"/>
            <a:t>V razredu Model se povežemo na bazo z ukazom: SQLiteCommand ukaz = new SQLiteCommand(poizvedba, baza.povezava) </a:t>
          </a:r>
          <a:endParaRPr lang="en-US" sz="1100" dirty="0"/>
        </a:p>
      </dgm:t>
    </dgm:pt>
    <dgm:pt modelId="{2A05B3B6-811D-4DCF-8771-9333843E9F32}" type="parTrans" cxnId="{0B1DBD51-1237-470C-BA04-4EAAADC57216}">
      <dgm:prSet/>
      <dgm:spPr/>
      <dgm:t>
        <a:bodyPr/>
        <a:lstStyle/>
        <a:p>
          <a:endParaRPr lang="en-US"/>
        </a:p>
      </dgm:t>
    </dgm:pt>
    <dgm:pt modelId="{4A4355A9-4E7C-4468-9DF2-E4241B03230C}" type="sibTrans" cxnId="{0B1DBD51-1237-470C-BA04-4EAAADC57216}">
      <dgm:prSet/>
      <dgm:spPr/>
      <dgm:t>
        <a:bodyPr/>
        <a:lstStyle/>
        <a:p>
          <a:endParaRPr lang="en-US"/>
        </a:p>
      </dgm:t>
    </dgm:pt>
    <dgm:pt modelId="{2A9DEF91-8B01-49D7-BF5D-4345EDC40724}">
      <dgm:prSet/>
      <dgm:spPr/>
      <dgm:t>
        <a:bodyPr/>
        <a:lstStyle/>
        <a:p>
          <a:r>
            <a:rPr lang="en-GB" b="0" baseline="0"/>
            <a:t>P</a:t>
          </a:r>
          <a:r>
            <a:rPr lang="en-SI" b="0" baseline="0"/>
            <a:t>oizvedba = poljubna SQL poizvedba</a:t>
          </a:r>
          <a:endParaRPr lang="en-US"/>
        </a:p>
      </dgm:t>
    </dgm:pt>
    <dgm:pt modelId="{FAD99394-DAC2-433F-BFE6-B251DBDA1A41}" type="parTrans" cxnId="{2D02B18F-A3BC-4E35-8331-C5BB12812F9D}">
      <dgm:prSet/>
      <dgm:spPr/>
      <dgm:t>
        <a:bodyPr/>
        <a:lstStyle/>
        <a:p>
          <a:endParaRPr lang="en-US"/>
        </a:p>
      </dgm:t>
    </dgm:pt>
    <dgm:pt modelId="{18DB98B4-D892-44C8-A4B1-A45C39411638}" type="sibTrans" cxnId="{2D02B18F-A3BC-4E35-8331-C5BB12812F9D}">
      <dgm:prSet/>
      <dgm:spPr/>
      <dgm:t>
        <a:bodyPr/>
        <a:lstStyle/>
        <a:p>
          <a:endParaRPr lang="en-US"/>
        </a:p>
      </dgm:t>
    </dgm:pt>
    <dgm:pt modelId="{FB3B55D4-9FB3-4AC6-A3D6-5709A397BF53}">
      <dgm:prSet/>
      <dgm:spPr/>
      <dgm:t>
        <a:bodyPr/>
        <a:lstStyle/>
        <a:p>
          <a:r>
            <a:rPr lang="en-SI" b="0" baseline="0"/>
            <a:t>Nato odpremo povezavo: baza.OdpriPovezavo() oz baza.Open()</a:t>
          </a:r>
          <a:endParaRPr lang="en-US"/>
        </a:p>
      </dgm:t>
    </dgm:pt>
    <dgm:pt modelId="{54A76C79-8C1A-45D7-9DA2-F726815EBB3F}" type="parTrans" cxnId="{5995705B-4E44-4374-A977-B3C68E535111}">
      <dgm:prSet/>
      <dgm:spPr/>
      <dgm:t>
        <a:bodyPr/>
        <a:lstStyle/>
        <a:p>
          <a:endParaRPr lang="en-US"/>
        </a:p>
      </dgm:t>
    </dgm:pt>
    <dgm:pt modelId="{5CD6B3AD-99E8-4772-BA91-450C91AF327B}" type="sibTrans" cxnId="{5995705B-4E44-4374-A977-B3C68E535111}">
      <dgm:prSet/>
      <dgm:spPr/>
      <dgm:t>
        <a:bodyPr/>
        <a:lstStyle/>
        <a:p>
          <a:endParaRPr lang="en-US"/>
        </a:p>
      </dgm:t>
    </dgm:pt>
    <dgm:pt modelId="{EEFAB2E8-1958-4F6C-A97D-4F3FE33F7A25}">
      <dgm:prSet custT="1"/>
      <dgm:spPr/>
      <dgm:t>
        <a:bodyPr/>
        <a:lstStyle/>
        <a:p>
          <a:r>
            <a:rPr lang="en-SI" sz="1000" b="0" baseline="0" dirty="0"/>
            <a:t>Da preprečimo SQL Injection v poizvedbi uporabljamo @ime_parametra, in nato izvedemo ukaz.Parameters.AddWithValue(”@ime_parametra”, vrednost)</a:t>
          </a:r>
          <a:endParaRPr lang="en-US" sz="1000" dirty="0"/>
        </a:p>
      </dgm:t>
    </dgm:pt>
    <dgm:pt modelId="{5B40FDD3-EBA9-43BD-9016-BD6ACA385D5C}" type="parTrans" cxnId="{793F3D6D-7130-4667-A1BC-41DCB06C2FE5}">
      <dgm:prSet/>
      <dgm:spPr/>
      <dgm:t>
        <a:bodyPr/>
        <a:lstStyle/>
        <a:p>
          <a:endParaRPr lang="en-US"/>
        </a:p>
      </dgm:t>
    </dgm:pt>
    <dgm:pt modelId="{252D7F16-2AEA-49CB-8C30-1E740F9112B1}" type="sibTrans" cxnId="{793F3D6D-7130-4667-A1BC-41DCB06C2FE5}">
      <dgm:prSet/>
      <dgm:spPr/>
      <dgm:t>
        <a:bodyPr/>
        <a:lstStyle/>
        <a:p>
          <a:endParaRPr lang="en-US"/>
        </a:p>
      </dgm:t>
    </dgm:pt>
    <dgm:pt modelId="{73540B83-D63E-4BFC-B032-C8DE86A1D383}">
      <dgm:prSet/>
      <dgm:spPr/>
      <dgm:t>
        <a:bodyPr/>
        <a:lstStyle/>
        <a:p>
          <a:r>
            <a:rPr lang="en-SI" b="0" baseline="0"/>
            <a:t>Poizvedbo izvedemo z ukaz.ExecuteNonQuery()</a:t>
          </a:r>
          <a:endParaRPr lang="en-US"/>
        </a:p>
      </dgm:t>
    </dgm:pt>
    <dgm:pt modelId="{733C5491-4C75-43EA-88F1-202351DA1BA2}" type="parTrans" cxnId="{9F5DC620-9DC3-45E2-9E63-ED4F1F812C92}">
      <dgm:prSet/>
      <dgm:spPr/>
      <dgm:t>
        <a:bodyPr/>
        <a:lstStyle/>
        <a:p>
          <a:endParaRPr lang="en-US"/>
        </a:p>
      </dgm:t>
    </dgm:pt>
    <dgm:pt modelId="{C612701C-2F2B-4E25-9EC6-C4586B26AA66}" type="sibTrans" cxnId="{9F5DC620-9DC3-45E2-9E63-ED4F1F812C92}">
      <dgm:prSet/>
      <dgm:spPr/>
      <dgm:t>
        <a:bodyPr/>
        <a:lstStyle/>
        <a:p>
          <a:endParaRPr lang="en-US"/>
        </a:p>
      </dgm:t>
    </dgm:pt>
    <dgm:pt modelId="{F3FE459C-0EE0-4EC2-9727-E9E0244B8BA9}">
      <dgm:prSet/>
      <dgm:spPr/>
      <dgm:t>
        <a:bodyPr/>
        <a:lstStyle/>
        <a:p>
          <a:r>
            <a:rPr lang="en-SI" b="0" baseline="0"/>
            <a:t>Na koncu zapremo povezavo</a:t>
          </a:r>
          <a:endParaRPr lang="en-US"/>
        </a:p>
      </dgm:t>
    </dgm:pt>
    <dgm:pt modelId="{96262E6E-88EB-4C44-8F66-6DA86BD66877}" type="parTrans" cxnId="{AB99B685-C3E9-4F41-8B1D-4EB69FE3C4EB}">
      <dgm:prSet/>
      <dgm:spPr/>
      <dgm:t>
        <a:bodyPr/>
        <a:lstStyle/>
        <a:p>
          <a:endParaRPr lang="en-US"/>
        </a:p>
      </dgm:t>
    </dgm:pt>
    <dgm:pt modelId="{752E31FA-9816-409F-886B-3EBB60F863DF}" type="sibTrans" cxnId="{AB99B685-C3E9-4F41-8B1D-4EB69FE3C4EB}">
      <dgm:prSet/>
      <dgm:spPr/>
      <dgm:t>
        <a:bodyPr/>
        <a:lstStyle/>
        <a:p>
          <a:endParaRPr lang="en-US"/>
        </a:p>
      </dgm:t>
    </dgm:pt>
    <dgm:pt modelId="{DAD21442-CE82-C145-87FC-2FDAC9C6BAA3}" type="pres">
      <dgm:prSet presAssocID="{55F7B8B6-A20A-4591-8D46-37AA70FF936B}" presName="Name0" presStyleCnt="0">
        <dgm:presLayoutVars>
          <dgm:dir/>
          <dgm:resizeHandles val="exact"/>
        </dgm:presLayoutVars>
      </dgm:prSet>
      <dgm:spPr/>
    </dgm:pt>
    <dgm:pt modelId="{929F3BFB-8D55-DC4F-9BE2-4511CB01218E}" type="pres">
      <dgm:prSet presAssocID="{2560AFAA-EC15-484A-A919-FC90D6D89AE8}" presName="node" presStyleLbl="node1" presStyleIdx="0" presStyleCnt="6">
        <dgm:presLayoutVars>
          <dgm:bulletEnabled val="1"/>
        </dgm:presLayoutVars>
      </dgm:prSet>
      <dgm:spPr/>
    </dgm:pt>
    <dgm:pt modelId="{B106EE96-9FE0-1C4A-B5AE-FEF765D7345B}" type="pres">
      <dgm:prSet presAssocID="{4A4355A9-4E7C-4468-9DF2-E4241B03230C}" presName="sibTrans" presStyleLbl="sibTrans1D1" presStyleIdx="0" presStyleCnt="5"/>
      <dgm:spPr/>
    </dgm:pt>
    <dgm:pt modelId="{D1996877-40AB-264B-A713-068B4AF1381B}" type="pres">
      <dgm:prSet presAssocID="{4A4355A9-4E7C-4468-9DF2-E4241B03230C}" presName="connectorText" presStyleLbl="sibTrans1D1" presStyleIdx="0" presStyleCnt="5"/>
      <dgm:spPr/>
    </dgm:pt>
    <dgm:pt modelId="{24AC14BE-89F7-0446-ADD9-2A9E7137F0E8}" type="pres">
      <dgm:prSet presAssocID="{2A9DEF91-8B01-49D7-BF5D-4345EDC40724}" presName="node" presStyleLbl="node1" presStyleIdx="1" presStyleCnt="6">
        <dgm:presLayoutVars>
          <dgm:bulletEnabled val="1"/>
        </dgm:presLayoutVars>
      </dgm:prSet>
      <dgm:spPr/>
    </dgm:pt>
    <dgm:pt modelId="{92D4DE4F-966F-A14B-AC36-D194E6986BD9}" type="pres">
      <dgm:prSet presAssocID="{18DB98B4-D892-44C8-A4B1-A45C39411638}" presName="sibTrans" presStyleLbl="sibTrans1D1" presStyleIdx="1" presStyleCnt="5"/>
      <dgm:spPr/>
    </dgm:pt>
    <dgm:pt modelId="{82B7F9E1-816C-F248-9DCF-127FDA38FFDF}" type="pres">
      <dgm:prSet presAssocID="{18DB98B4-D892-44C8-A4B1-A45C39411638}" presName="connectorText" presStyleLbl="sibTrans1D1" presStyleIdx="1" presStyleCnt="5"/>
      <dgm:spPr/>
    </dgm:pt>
    <dgm:pt modelId="{5D15FB5D-97EA-A344-BDDE-D5712A851526}" type="pres">
      <dgm:prSet presAssocID="{FB3B55D4-9FB3-4AC6-A3D6-5709A397BF53}" presName="node" presStyleLbl="node1" presStyleIdx="2" presStyleCnt="6">
        <dgm:presLayoutVars>
          <dgm:bulletEnabled val="1"/>
        </dgm:presLayoutVars>
      </dgm:prSet>
      <dgm:spPr/>
    </dgm:pt>
    <dgm:pt modelId="{86EEF2B5-63A6-B643-9FAB-3CE905B3D2A0}" type="pres">
      <dgm:prSet presAssocID="{5CD6B3AD-99E8-4772-BA91-450C91AF327B}" presName="sibTrans" presStyleLbl="sibTrans1D1" presStyleIdx="2" presStyleCnt="5"/>
      <dgm:spPr/>
    </dgm:pt>
    <dgm:pt modelId="{6A34AE16-1A98-4F42-99B7-0ED18F96FC3D}" type="pres">
      <dgm:prSet presAssocID="{5CD6B3AD-99E8-4772-BA91-450C91AF327B}" presName="connectorText" presStyleLbl="sibTrans1D1" presStyleIdx="2" presStyleCnt="5"/>
      <dgm:spPr/>
    </dgm:pt>
    <dgm:pt modelId="{95564008-3C97-4848-82ED-C9D788560D41}" type="pres">
      <dgm:prSet presAssocID="{EEFAB2E8-1958-4F6C-A97D-4F3FE33F7A25}" presName="node" presStyleLbl="node1" presStyleIdx="3" presStyleCnt="6">
        <dgm:presLayoutVars>
          <dgm:bulletEnabled val="1"/>
        </dgm:presLayoutVars>
      </dgm:prSet>
      <dgm:spPr/>
    </dgm:pt>
    <dgm:pt modelId="{7C6D0232-2E47-4549-977E-3809BE2BC4B0}" type="pres">
      <dgm:prSet presAssocID="{252D7F16-2AEA-49CB-8C30-1E740F9112B1}" presName="sibTrans" presStyleLbl="sibTrans1D1" presStyleIdx="3" presStyleCnt="5"/>
      <dgm:spPr/>
    </dgm:pt>
    <dgm:pt modelId="{6DA3EC9A-1DC7-574D-B117-F7B2FBFD891C}" type="pres">
      <dgm:prSet presAssocID="{252D7F16-2AEA-49CB-8C30-1E740F9112B1}" presName="connectorText" presStyleLbl="sibTrans1D1" presStyleIdx="3" presStyleCnt="5"/>
      <dgm:spPr/>
    </dgm:pt>
    <dgm:pt modelId="{B3687860-BE16-0C4A-B676-961D7452A656}" type="pres">
      <dgm:prSet presAssocID="{73540B83-D63E-4BFC-B032-C8DE86A1D383}" presName="node" presStyleLbl="node1" presStyleIdx="4" presStyleCnt="6">
        <dgm:presLayoutVars>
          <dgm:bulletEnabled val="1"/>
        </dgm:presLayoutVars>
      </dgm:prSet>
      <dgm:spPr/>
    </dgm:pt>
    <dgm:pt modelId="{5138BF95-C738-744E-A423-B3BDEF496E0E}" type="pres">
      <dgm:prSet presAssocID="{C612701C-2F2B-4E25-9EC6-C4586B26AA66}" presName="sibTrans" presStyleLbl="sibTrans1D1" presStyleIdx="4" presStyleCnt="5"/>
      <dgm:spPr/>
    </dgm:pt>
    <dgm:pt modelId="{D4A0E2A5-E565-FD41-8588-BC056A3AD2EE}" type="pres">
      <dgm:prSet presAssocID="{C612701C-2F2B-4E25-9EC6-C4586B26AA66}" presName="connectorText" presStyleLbl="sibTrans1D1" presStyleIdx="4" presStyleCnt="5"/>
      <dgm:spPr/>
    </dgm:pt>
    <dgm:pt modelId="{B206052B-AB9F-9C4B-A6BD-EB95E50464AB}" type="pres">
      <dgm:prSet presAssocID="{F3FE459C-0EE0-4EC2-9727-E9E0244B8BA9}" presName="node" presStyleLbl="node1" presStyleIdx="5" presStyleCnt="6">
        <dgm:presLayoutVars>
          <dgm:bulletEnabled val="1"/>
        </dgm:presLayoutVars>
      </dgm:prSet>
      <dgm:spPr/>
    </dgm:pt>
  </dgm:ptLst>
  <dgm:cxnLst>
    <dgm:cxn modelId="{9F5DC620-9DC3-45E2-9E63-ED4F1F812C92}" srcId="{55F7B8B6-A20A-4591-8D46-37AA70FF936B}" destId="{73540B83-D63E-4BFC-B032-C8DE86A1D383}" srcOrd="4" destOrd="0" parTransId="{733C5491-4C75-43EA-88F1-202351DA1BA2}" sibTransId="{C612701C-2F2B-4E25-9EC6-C4586B26AA66}"/>
    <dgm:cxn modelId="{7DA93A25-4E08-DB48-97FC-FB44C96B4D10}" type="presOf" srcId="{18DB98B4-D892-44C8-A4B1-A45C39411638}" destId="{82B7F9E1-816C-F248-9DCF-127FDA38FFDF}" srcOrd="1" destOrd="0" presId="urn:microsoft.com/office/officeart/2016/7/layout/RepeatingBendingProcessNew"/>
    <dgm:cxn modelId="{2131B029-78C7-1E43-A52A-DDFA50E9E67B}" type="presOf" srcId="{F3FE459C-0EE0-4EC2-9727-E9E0244B8BA9}" destId="{B206052B-AB9F-9C4B-A6BD-EB95E50464AB}" srcOrd="0" destOrd="0" presId="urn:microsoft.com/office/officeart/2016/7/layout/RepeatingBendingProcessNew"/>
    <dgm:cxn modelId="{0B1DBD51-1237-470C-BA04-4EAAADC57216}" srcId="{55F7B8B6-A20A-4591-8D46-37AA70FF936B}" destId="{2560AFAA-EC15-484A-A919-FC90D6D89AE8}" srcOrd="0" destOrd="0" parTransId="{2A05B3B6-811D-4DCF-8771-9333843E9F32}" sibTransId="{4A4355A9-4E7C-4468-9DF2-E4241B03230C}"/>
    <dgm:cxn modelId="{6A775653-6918-FC4A-A80C-D999BE47D162}" type="presOf" srcId="{EEFAB2E8-1958-4F6C-A97D-4F3FE33F7A25}" destId="{95564008-3C97-4848-82ED-C9D788560D41}" srcOrd="0" destOrd="0" presId="urn:microsoft.com/office/officeart/2016/7/layout/RepeatingBendingProcessNew"/>
    <dgm:cxn modelId="{5995705B-4E44-4374-A977-B3C68E535111}" srcId="{55F7B8B6-A20A-4591-8D46-37AA70FF936B}" destId="{FB3B55D4-9FB3-4AC6-A3D6-5709A397BF53}" srcOrd="2" destOrd="0" parTransId="{54A76C79-8C1A-45D7-9DA2-F726815EBB3F}" sibTransId="{5CD6B3AD-99E8-4772-BA91-450C91AF327B}"/>
    <dgm:cxn modelId="{BD43F661-0BB9-854E-BE3B-1E944C1FDC78}" type="presOf" srcId="{C612701C-2F2B-4E25-9EC6-C4586B26AA66}" destId="{D4A0E2A5-E565-FD41-8588-BC056A3AD2EE}" srcOrd="1" destOrd="0" presId="urn:microsoft.com/office/officeart/2016/7/layout/RepeatingBendingProcessNew"/>
    <dgm:cxn modelId="{54FFEB66-BB28-7142-8CD1-FD89E417362E}" type="presOf" srcId="{252D7F16-2AEA-49CB-8C30-1E740F9112B1}" destId="{6DA3EC9A-1DC7-574D-B117-F7B2FBFD891C}" srcOrd="1" destOrd="0" presId="urn:microsoft.com/office/officeart/2016/7/layout/RepeatingBendingProcessNew"/>
    <dgm:cxn modelId="{793F3D6D-7130-4667-A1BC-41DCB06C2FE5}" srcId="{55F7B8B6-A20A-4591-8D46-37AA70FF936B}" destId="{EEFAB2E8-1958-4F6C-A97D-4F3FE33F7A25}" srcOrd="3" destOrd="0" parTransId="{5B40FDD3-EBA9-43BD-9016-BD6ACA385D5C}" sibTransId="{252D7F16-2AEA-49CB-8C30-1E740F9112B1}"/>
    <dgm:cxn modelId="{8764E875-92BA-D948-B817-E6BB414F77D5}" type="presOf" srcId="{4A4355A9-4E7C-4468-9DF2-E4241B03230C}" destId="{D1996877-40AB-264B-A713-068B4AF1381B}" srcOrd="1" destOrd="0" presId="urn:microsoft.com/office/officeart/2016/7/layout/RepeatingBendingProcessNew"/>
    <dgm:cxn modelId="{EC6A1F7E-C451-B24A-A6E7-D4989611A90C}" type="presOf" srcId="{FB3B55D4-9FB3-4AC6-A3D6-5709A397BF53}" destId="{5D15FB5D-97EA-A344-BDDE-D5712A851526}" srcOrd="0" destOrd="0" presId="urn:microsoft.com/office/officeart/2016/7/layout/RepeatingBendingProcessNew"/>
    <dgm:cxn modelId="{EA7C927E-70CA-C949-96AC-287390AFAE66}" type="presOf" srcId="{5CD6B3AD-99E8-4772-BA91-450C91AF327B}" destId="{86EEF2B5-63A6-B643-9FAB-3CE905B3D2A0}" srcOrd="0" destOrd="0" presId="urn:microsoft.com/office/officeart/2016/7/layout/RepeatingBendingProcessNew"/>
    <dgm:cxn modelId="{AB99B685-C3E9-4F41-8B1D-4EB69FE3C4EB}" srcId="{55F7B8B6-A20A-4591-8D46-37AA70FF936B}" destId="{F3FE459C-0EE0-4EC2-9727-E9E0244B8BA9}" srcOrd="5" destOrd="0" parTransId="{96262E6E-88EB-4C44-8F66-6DA86BD66877}" sibTransId="{752E31FA-9816-409F-886B-3EBB60F863DF}"/>
    <dgm:cxn modelId="{5C7B1E8A-9872-CC4D-BFAB-C5695879EFC7}" type="presOf" srcId="{55F7B8B6-A20A-4591-8D46-37AA70FF936B}" destId="{DAD21442-CE82-C145-87FC-2FDAC9C6BAA3}" srcOrd="0" destOrd="0" presId="urn:microsoft.com/office/officeart/2016/7/layout/RepeatingBendingProcessNew"/>
    <dgm:cxn modelId="{A069718D-C5DB-D74B-BDAE-BE32472F2088}" type="presOf" srcId="{5CD6B3AD-99E8-4772-BA91-450C91AF327B}" destId="{6A34AE16-1A98-4F42-99B7-0ED18F96FC3D}" srcOrd="1" destOrd="0" presId="urn:microsoft.com/office/officeart/2016/7/layout/RepeatingBendingProcessNew"/>
    <dgm:cxn modelId="{2D02B18F-A3BC-4E35-8331-C5BB12812F9D}" srcId="{55F7B8B6-A20A-4591-8D46-37AA70FF936B}" destId="{2A9DEF91-8B01-49D7-BF5D-4345EDC40724}" srcOrd="1" destOrd="0" parTransId="{FAD99394-DAC2-433F-BFE6-B251DBDA1A41}" sibTransId="{18DB98B4-D892-44C8-A4B1-A45C39411638}"/>
    <dgm:cxn modelId="{4F890893-B19E-974D-BB15-5CFD56B0861D}" type="presOf" srcId="{73540B83-D63E-4BFC-B032-C8DE86A1D383}" destId="{B3687860-BE16-0C4A-B676-961D7452A656}" srcOrd="0" destOrd="0" presId="urn:microsoft.com/office/officeart/2016/7/layout/RepeatingBendingProcessNew"/>
    <dgm:cxn modelId="{3CD17B97-F072-F044-9AAD-4E4FFB4176FE}" type="presOf" srcId="{2A9DEF91-8B01-49D7-BF5D-4345EDC40724}" destId="{24AC14BE-89F7-0446-ADD9-2A9E7137F0E8}" srcOrd="0" destOrd="0" presId="urn:microsoft.com/office/officeart/2016/7/layout/RepeatingBendingProcessNew"/>
    <dgm:cxn modelId="{809C21A0-CF2B-534C-946A-B94F883A9BF6}" type="presOf" srcId="{4A4355A9-4E7C-4468-9DF2-E4241B03230C}" destId="{B106EE96-9FE0-1C4A-B5AE-FEF765D7345B}" srcOrd="0" destOrd="0" presId="urn:microsoft.com/office/officeart/2016/7/layout/RepeatingBendingProcessNew"/>
    <dgm:cxn modelId="{2CC9FBD7-7A48-0749-BA52-3892820C5389}" type="presOf" srcId="{252D7F16-2AEA-49CB-8C30-1E740F9112B1}" destId="{7C6D0232-2E47-4549-977E-3809BE2BC4B0}" srcOrd="0" destOrd="0" presId="urn:microsoft.com/office/officeart/2016/7/layout/RepeatingBendingProcessNew"/>
    <dgm:cxn modelId="{E28308E7-7A27-A84D-8DA4-A5D035E8E97C}" type="presOf" srcId="{18DB98B4-D892-44C8-A4B1-A45C39411638}" destId="{92D4DE4F-966F-A14B-AC36-D194E6986BD9}" srcOrd="0" destOrd="0" presId="urn:microsoft.com/office/officeart/2016/7/layout/RepeatingBendingProcessNew"/>
    <dgm:cxn modelId="{AD191CEC-145B-BF46-95F7-948A53F060EF}" type="presOf" srcId="{2560AFAA-EC15-484A-A919-FC90D6D89AE8}" destId="{929F3BFB-8D55-DC4F-9BE2-4511CB01218E}" srcOrd="0" destOrd="0" presId="urn:microsoft.com/office/officeart/2016/7/layout/RepeatingBendingProcessNew"/>
    <dgm:cxn modelId="{0B30C0FA-8E09-7249-88A3-ACB599C509C5}" type="presOf" srcId="{C612701C-2F2B-4E25-9EC6-C4586B26AA66}" destId="{5138BF95-C738-744E-A423-B3BDEF496E0E}" srcOrd="0" destOrd="0" presId="urn:microsoft.com/office/officeart/2016/7/layout/RepeatingBendingProcessNew"/>
    <dgm:cxn modelId="{300F95EC-38A8-BC44-B49E-11C144E624D4}" type="presParOf" srcId="{DAD21442-CE82-C145-87FC-2FDAC9C6BAA3}" destId="{929F3BFB-8D55-DC4F-9BE2-4511CB01218E}" srcOrd="0" destOrd="0" presId="urn:microsoft.com/office/officeart/2016/7/layout/RepeatingBendingProcessNew"/>
    <dgm:cxn modelId="{446EBCC9-AD69-AA46-8986-06D6201DF102}" type="presParOf" srcId="{DAD21442-CE82-C145-87FC-2FDAC9C6BAA3}" destId="{B106EE96-9FE0-1C4A-B5AE-FEF765D7345B}" srcOrd="1" destOrd="0" presId="urn:microsoft.com/office/officeart/2016/7/layout/RepeatingBendingProcessNew"/>
    <dgm:cxn modelId="{A03AFDC9-E145-BD4C-A7F4-E58BFB915CDD}" type="presParOf" srcId="{B106EE96-9FE0-1C4A-B5AE-FEF765D7345B}" destId="{D1996877-40AB-264B-A713-068B4AF1381B}" srcOrd="0" destOrd="0" presId="urn:microsoft.com/office/officeart/2016/7/layout/RepeatingBendingProcessNew"/>
    <dgm:cxn modelId="{72B323BE-A615-9E4D-AAC5-594942049256}" type="presParOf" srcId="{DAD21442-CE82-C145-87FC-2FDAC9C6BAA3}" destId="{24AC14BE-89F7-0446-ADD9-2A9E7137F0E8}" srcOrd="2" destOrd="0" presId="urn:microsoft.com/office/officeart/2016/7/layout/RepeatingBendingProcessNew"/>
    <dgm:cxn modelId="{A6B692F1-F69E-3042-81F1-26436B39F986}" type="presParOf" srcId="{DAD21442-CE82-C145-87FC-2FDAC9C6BAA3}" destId="{92D4DE4F-966F-A14B-AC36-D194E6986BD9}" srcOrd="3" destOrd="0" presId="urn:microsoft.com/office/officeart/2016/7/layout/RepeatingBendingProcessNew"/>
    <dgm:cxn modelId="{7E527DFC-F879-5E4D-B781-DA41F8FF639E}" type="presParOf" srcId="{92D4DE4F-966F-A14B-AC36-D194E6986BD9}" destId="{82B7F9E1-816C-F248-9DCF-127FDA38FFDF}" srcOrd="0" destOrd="0" presId="urn:microsoft.com/office/officeart/2016/7/layout/RepeatingBendingProcessNew"/>
    <dgm:cxn modelId="{E6C95F51-26F8-C74D-857A-32DAB199012D}" type="presParOf" srcId="{DAD21442-CE82-C145-87FC-2FDAC9C6BAA3}" destId="{5D15FB5D-97EA-A344-BDDE-D5712A851526}" srcOrd="4" destOrd="0" presId="urn:microsoft.com/office/officeart/2016/7/layout/RepeatingBendingProcessNew"/>
    <dgm:cxn modelId="{78608004-6E01-4149-9978-CCC44E969B1B}" type="presParOf" srcId="{DAD21442-CE82-C145-87FC-2FDAC9C6BAA3}" destId="{86EEF2B5-63A6-B643-9FAB-3CE905B3D2A0}" srcOrd="5" destOrd="0" presId="urn:microsoft.com/office/officeart/2016/7/layout/RepeatingBendingProcessNew"/>
    <dgm:cxn modelId="{DD8641EF-5A03-B84A-8013-3697E5FE58FB}" type="presParOf" srcId="{86EEF2B5-63A6-B643-9FAB-3CE905B3D2A0}" destId="{6A34AE16-1A98-4F42-99B7-0ED18F96FC3D}" srcOrd="0" destOrd="0" presId="urn:microsoft.com/office/officeart/2016/7/layout/RepeatingBendingProcessNew"/>
    <dgm:cxn modelId="{498BBA57-EE37-8048-81B7-49373E25606D}" type="presParOf" srcId="{DAD21442-CE82-C145-87FC-2FDAC9C6BAA3}" destId="{95564008-3C97-4848-82ED-C9D788560D41}" srcOrd="6" destOrd="0" presId="urn:microsoft.com/office/officeart/2016/7/layout/RepeatingBendingProcessNew"/>
    <dgm:cxn modelId="{EC100091-26E1-4D41-8887-D7413EFAAE6F}" type="presParOf" srcId="{DAD21442-CE82-C145-87FC-2FDAC9C6BAA3}" destId="{7C6D0232-2E47-4549-977E-3809BE2BC4B0}" srcOrd="7" destOrd="0" presId="urn:microsoft.com/office/officeart/2016/7/layout/RepeatingBendingProcessNew"/>
    <dgm:cxn modelId="{86324C4D-B087-0E4E-9D57-441D7662F8A3}" type="presParOf" srcId="{7C6D0232-2E47-4549-977E-3809BE2BC4B0}" destId="{6DA3EC9A-1DC7-574D-B117-F7B2FBFD891C}" srcOrd="0" destOrd="0" presId="urn:microsoft.com/office/officeart/2016/7/layout/RepeatingBendingProcessNew"/>
    <dgm:cxn modelId="{ABE3D991-F24C-2342-9AD2-953DD5D9CFDC}" type="presParOf" srcId="{DAD21442-CE82-C145-87FC-2FDAC9C6BAA3}" destId="{B3687860-BE16-0C4A-B676-961D7452A656}" srcOrd="8" destOrd="0" presId="urn:microsoft.com/office/officeart/2016/7/layout/RepeatingBendingProcessNew"/>
    <dgm:cxn modelId="{9CAFD8BB-3697-134E-BB5D-751A9365E34B}" type="presParOf" srcId="{DAD21442-CE82-C145-87FC-2FDAC9C6BAA3}" destId="{5138BF95-C738-744E-A423-B3BDEF496E0E}" srcOrd="9" destOrd="0" presId="urn:microsoft.com/office/officeart/2016/7/layout/RepeatingBendingProcessNew"/>
    <dgm:cxn modelId="{2963B687-17CA-8846-A114-34886BF185F0}" type="presParOf" srcId="{5138BF95-C738-744E-A423-B3BDEF496E0E}" destId="{D4A0E2A5-E565-FD41-8588-BC056A3AD2EE}" srcOrd="0" destOrd="0" presId="urn:microsoft.com/office/officeart/2016/7/layout/RepeatingBendingProcessNew"/>
    <dgm:cxn modelId="{44D3107E-A84D-F046-912D-FD8755A42F7C}" type="presParOf" srcId="{DAD21442-CE82-C145-87FC-2FDAC9C6BAA3}" destId="{B206052B-AB9F-9C4B-A6BD-EB95E50464AB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87887D-CC09-4A10-B794-C7AC21D32F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82915FC-183E-4D69-9913-DA07BE69B2BC}">
      <dgm:prSet/>
      <dgm:spPr/>
      <dgm:t>
        <a:bodyPr/>
        <a:lstStyle/>
        <a:p>
          <a:r>
            <a:rPr lang="en-SI" b="0" baseline="0"/>
            <a:t>Pri nepovezanem načinu uporabljamo SQLiteDatatAdapter</a:t>
          </a:r>
          <a:endParaRPr lang="en-US"/>
        </a:p>
      </dgm:t>
    </dgm:pt>
    <dgm:pt modelId="{CA3FEA5E-F77A-4F19-B8BA-E736BE40192F}" type="parTrans" cxnId="{B63C3E26-90FC-41A6-8022-D11F7E7DA356}">
      <dgm:prSet/>
      <dgm:spPr/>
      <dgm:t>
        <a:bodyPr/>
        <a:lstStyle/>
        <a:p>
          <a:endParaRPr lang="en-US"/>
        </a:p>
      </dgm:t>
    </dgm:pt>
    <dgm:pt modelId="{D0EE7762-7DA9-4B29-8517-2ADCC88CBF42}" type="sibTrans" cxnId="{B63C3E26-90FC-41A6-8022-D11F7E7DA356}">
      <dgm:prSet/>
      <dgm:spPr/>
      <dgm:t>
        <a:bodyPr/>
        <a:lstStyle/>
        <a:p>
          <a:endParaRPr lang="en-US"/>
        </a:p>
      </dgm:t>
    </dgm:pt>
    <dgm:pt modelId="{45E63439-DF7B-4AED-9E18-4D0F91DC005A}">
      <dgm:prSet/>
      <dgm:spPr/>
      <dgm:t>
        <a:bodyPr/>
        <a:lstStyle/>
        <a:p>
          <a:r>
            <a:rPr lang="en-SI" b="0" baseline="0"/>
            <a:t>Podatke pa pridobimo s pomočjo DataSet podatki = new DataSet()</a:t>
          </a:r>
          <a:endParaRPr lang="en-US"/>
        </a:p>
      </dgm:t>
    </dgm:pt>
    <dgm:pt modelId="{9DC7878F-5146-40A1-BFFA-3AA2CE788B89}" type="parTrans" cxnId="{D58AFDB8-26F6-45DC-80E9-6D02AF38371D}">
      <dgm:prSet/>
      <dgm:spPr/>
      <dgm:t>
        <a:bodyPr/>
        <a:lstStyle/>
        <a:p>
          <a:endParaRPr lang="en-US"/>
        </a:p>
      </dgm:t>
    </dgm:pt>
    <dgm:pt modelId="{912F7EE5-A2CA-4926-AE85-28CA2DE26D41}" type="sibTrans" cxnId="{D58AFDB8-26F6-45DC-80E9-6D02AF38371D}">
      <dgm:prSet/>
      <dgm:spPr/>
      <dgm:t>
        <a:bodyPr/>
        <a:lstStyle/>
        <a:p>
          <a:endParaRPr lang="en-US"/>
        </a:p>
      </dgm:t>
    </dgm:pt>
    <dgm:pt modelId="{E8E0957C-8C84-49B6-B774-B58E202865B0}">
      <dgm:prSet/>
      <dgm:spPr/>
      <dgm:t>
        <a:bodyPr/>
        <a:lstStyle/>
        <a:p>
          <a:r>
            <a:rPr lang="en-GB" b="0" baseline="0"/>
            <a:t>I</a:t>
          </a:r>
          <a:r>
            <a:rPr lang="en-SI" b="0" baseline="0"/>
            <a:t>zvedemo adapter.Fill(podatki)</a:t>
          </a:r>
          <a:endParaRPr lang="en-US"/>
        </a:p>
      </dgm:t>
    </dgm:pt>
    <dgm:pt modelId="{30B86746-B8B2-4B51-8FFE-1139288C2671}" type="parTrans" cxnId="{42B94856-FD39-4F56-8D48-A76238AEE872}">
      <dgm:prSet/>
      <dgm:spPr/>
      <dgm:t>
        <a:bodyPr/>
        <a:lstStyle/>
        <a:p>
          <a:endParaRPr lang="en-US"/>
        </a:p>
      </dgm:t>
    </dgm:pt>
    <dgm:pt modelId="{63BDCF57-A5CD-4EB9-8227-275445C09620}" type="sibTrans" cxnId="{42B94856-FD39-4F56-8D48-A76238AEE872}">
      <dgm:prSet/>
      <dgm:spPr/>
      <dgm:t>
        <a:bodyPr/>
        <a:lstStyle/>
        <a:p>
          <a:endParaRPr lang="en-US"/>
        </a:p>
      </dgm:t>
    </dgm:pt>
    <dgm:pt modelId="{6E099A1E-DD2B-4F5E-B3A7-29D6100E1D07}">
      <dgm:prSet/>
      <dgm:spPr/>
      <dgm:t>
        <a:bodyPr/>
        <a:lstStyle/>
        <a:p>
          <a:r>
            <a:rPr lang="en-SI" b="0" baseline="0"/>
            <a:t>Nato iteriramo po podatkih (podatki.Tables[0].Rows)</a:t>
          </a:r>
          <a:endParaRPr lang="en-US"/>
        </a:p>
      </dgm:t>
    </dgm:pt>
    <dgm:pt modelId="{E70654D6-D49E-412C-8A41-7218A4F4ABF7}" type="parTrans" cxnId="{0656D8E0-EE04-4CA8-8239-2E8C0A86DBE4}">
      <dgm:prSet/>
      <dgm:spPr/>
      <dgm:t>
        <a:bodyPr/>
        <a:lstStyle/>
        <a:p>
          <a:endParaRPr lang="en-US"/>
        </a:p>
      </dgm:t>
    </dgm:pt>
    <dgm:pt modelId="{D37A4665-9055-4793-9C3B-994A3ECE0080}" type="sibTrans" cxnId="{0656D8E0-EE04-4CA8-8239-2E8C0A86DBE4}">
      <dgm:prSet/>
      <dgm:spPr/>
      <dgm:t>
        <a:bodyPr/>
        <a:lstStyle/>
        <a:p>
          <a:endParaRPr lang="en-US"/>
        </a:p>
      </dgm:t>
    </dgm:pt>
    <dgm:pt modelId="{47664229-19B9-4119-BEAF-BBE9E8455A94}" type="pres">
      <dgm:prSet presAssocID="{0587887D-CC09-4A10-B794-C7AC21D32FC4}" presName="root" presStyleCnt="0">
        <dgm:presLayoutVars>
          <dgm:dir/>
          <dgm:resizeHandles val="exact"/>
        </dgm:presLayoutVars>
      </dgm:prSet>
      <dgm:spPr/>
    </dgm:pt>
    <dgm:pt modelId="{7AFC1374-CAA9-4E13-9AF0-DAEF17165C9F}" type="pres">
      <dgm:prSet presAssocID="{282915FC-183E-4D69-9913-DA07BE69B2BC}" presName="compNode" presStyleCnt="0"/>
      <dgm:spPr/>
    </dgm:pt>
    <dgm:pt modelId="{FCC99C96-30AC-45FA-8BBA-5C31821CE2F1}" type="pres">
      <dgm:prSet presAssocID="{282915FC-183E-4D69-9913-DA07BE69B2BC}" presName="bgRect" presStyleLbl="bgShp" presStyleIdx="0" presStyleCnt="4"/>
      <dgm:spPr/>
    </dgm:pt>
    <dgm:pt modelId="{575DDC6E-530B-435C-8F45-0C42497DF913}" type="pres">
      <dgm:prSet presAssocID="{282915FC-183E-4D69-9913-DA07BE69B2B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F085C88-504C-476D-8AF4-45507F359A13}" type="pres">
      <dgm:prSet presAssocID="{282915FC-183E-4D69-9913-DA07BE69B2BC}" presName="spaceRect" presStyleCnt="0"/>
      <dgm:spPr/>
    </dgm:pt>
    <dgm:pt modelId="{C29FACE2-A0B4-44A9-AC7B-9A657A4F76C7}" type="pres">
      <dgm:prSet presAssocID="{282915FC-183E-4D69-9913-DA07BE69B2BC}" presName="parTx" presStyleLbl="revTx" presStyleIdx="0" presStyleCnt="4">
        <dgm:presLayoutVars>
          <dgm:chMax val="0"/>
          <dgm:chPref val="0"/>
        </dgm:presLayoutVars>
      </dgm:prSet>
      <dgm:spPr/>
    </dgm:pt>
    <dgm:pt modelId="{EA573B6D-A1E0-474D-89B5-4BAE55600E65}" type="pres">
      <dgm:prSet presAssocID="{D0EE7762-7DA9-4B29-8517-2ADCC88CBF42}" presName="sibTrans" presStyleCnt="0"/>
      <dgm:spPr/>
    </dgm:pt>
    <dgm:pt modelId="{26DF8FD1-76EE-449D-AB57-A94E0C71296D}" type="pres">
      <dgm:prSet presAssocID="{45E63439-DF7B-4AED-9E18-4D0F91DC005A}" presName="compNode" presStyleCnt="0"/>
      <dgm:spPr/>
    </dgm:pt>
    <dgm:pt modelId="{B9FD0E6F-D488-4F1B-92D4-3E34F083084C}" type="pres">
      <dgm:prSet presAssocID="{45E63439-DF7B-4AED-9E18-4D0F91DC005A}" presName="bgRect" presStyleLbl="bgShp" presStyleIdx="1" presStyleCnt="4"/>
      <dgm:spPr/>
    </dgm:pt>
    <dgm:pt modelId="{45B78B70-EEC7-466A-9D8D-A594CFCF1FF1}" type="pres">
      <dgm:prSet presAssocID="{45E63439-DF7B-4AED-9E18-4D0F91DC00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1723E34-66D2-4F75-A5FC-D83EAB526778}" type="pres">
      <dgm:prSet presAssocID="{45E63439-DF7B-4AED-9E18-4D0F91DC005A}" presName="spaceRect" presStyleCnt="0"/>
      <dgm:spPr/>
    </dgm:pt>
    <dgm:pt modelId="{4BD284AE-FFE2-4818-800F-0C37555AFEBA}" type="pres">
      <dgm:prSet presAssocID="{45E63439-DF7B-4AED-9E18-4D0F91DC005A}" presName="parTx" presStyleLbl="revTx" presStyleIdx="1" presStyleCnt="4">
        <dgm:presLayoutVars>
          <dgm:chMax val="0"/>
          <dgm:chPref val="0"/>
        </dgm:presLayoutVars>
      </dgm:prSet>
      <dgm:spPr/>
    </dgm:pt>
    <dgm:pt modelId="{6322A891-54CE-47D5-A03A-967135C67F83}" type="pres">
      <dgm:prSet presAssocID="{912F7EE5-A2CA-4926-AE85-28CA2DE26D41}" presName="sibTrans" presStyleCnt="0"/>
      <dgm:spPr/>
    </dgm:pt>
    <dgm:pt modelId="{A8B74978-7A45-49B7-BFAD-EBBF3D90A1BA}" type="pres">
      <dgm:prSet presAssocID="{E8E0957C-8C84-49B6-B774-B58E202865B0}" presName="compNode" presStyleCnt="0"/>
      <dgm:spPr/>
    </dgm:pt>
    <dgm:pt modelId="{540AF5AB-9B17-49EF-A1BE-081D386DCCCF}" type="pres">
      <dgm:prSet presAssocID="{E8E0957C-8C84-49B6-B774-B58E202865B0}" presName="bgRect" presStyleLbl="bgShp" presStyleIdx="2" presStyleCnt="4"/>
      <dgm:spPr/>
    </dgm:pt>
    <dgm:pt modelId="{4D8CE90C-9E1B-4BA0-B40C-2C372C73B7AC}" type="pres">
      <dgm:prSet presAssocID="{E8E0957C-8C84-49B6-B774-B58E202865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447FDDDF-8688-40D4-BB4D-A471AA7B1493}" type="pres">
      <dgm:prSet presAssocID="{E8E0957C-8C84-49B6-B774-B58E202865B0}" presName="spaceRect" presStyleCnt="0"/>
      <dgm:spPr/>
    </dgm:pt>
    <dgm:pt modelId="{E29B7FF2-2E7A-45E8-B972-824420500AC3}" type="pres">
      <dgm:prSet presAssocID="{E8E0957C-8C84-49B6-B774-B58E202865B0}" presName="parTx" presStyleLbl="revTx" presStyleIdx="2" presStyleCnt="4">
        <dgm:presLayoutVars>
          <dgm:chMax val="0"/>
          <dgm:chPref val="0"/>
        </dgm:presLayoutVars>
      </dgm:prSet>
      <dgm:spPr/>
    </dgm:pt>
    <dgm:pt modelId="{9D5C3205-0484-4695-82F2-3E4E26D4F8B0}" type="pres">
      <dgm:prSet presAssocID="{63BDCF57-A5CD-4EB9-8227-275445C09620}" presName="sibTrans" presStyleCnt="0"/>
      <dgm:spPr/>
    </dgm:pt>
    <dgm:pt modelId="{EB333D5C-7AB2-4068-B191-0BD2C7344AC0}" type="pres">
      <dgm:prSet presAssocID="{6E099A1E-DD2B-4F5E-B3A7-29D6100E1D07}" presName="compNode" presStyleCnt="0"/>
      <dgm:spPr/>
    </dgm:pt>
    <dgm:pt modelId="{582AF8FB-36D7-403E-A8A1-4F145D7745EB}" type="pres">
      <dgm:prSet presAssocID="{6E099A1E-DD2B-4F5E-B3A7-29D6100E1D07}" presName="bgRect" presStyleLbl="bgShp" presStyleIdx="3" presStyleCnt="4"/>
      <dgm:spPr/>
    </dgm:pt>
    <dgm:pt modelId="{42249A95-57C6-4CFA-8B34-14594FD1CD1C}" type="pres">
      <dgm:prSet presAssocID="{6E099A1E-DD2B-4F5E-B3A7-29D6100E1D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6B08A92A-2D3B-486C-B9E4-09CC3C650088}" type="pres">
      <dgm:prSet presAssocID="{6E099A1E-DD2B-4F5E-B3A7-29D6100E1D07}" presName="spaceRect" presStyleCnt="0"/>
      <dgm:spPr/>
    </dgm:pt>
    <dgm:pt modelId="{4678BEAE-66D2-4B21-9D0F-0D5E0CF4AF5A}" type="pres">
      <dgm:prSet presAssocID="{6E099A1E-DD2B-4F5E-B3A7-29D6100E1D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9117025-E408-472E-A1B3-42E5B2B184C4}" type="presOf" srcId="{E8E0957C-8C84-49B6-B774-B58E202865B0}" destId="{E29B7FF2-2E7A-45E8-B972-824420500AC3}" srcOrd="0" destOrd="0" presId="urn:microsoft.com/office/officeart/2018/2/layout/IconVerticalSolidList"/>
    <dgm:cxn modelId="{B63C3E26-90FC-41A6-8022-D11F7E7DA356}" srcId="{0587887D-CC09-4A10-B794-C7AC21D32FC4}" destId="{282915FC-183E-4D69-9913-DA07BE69B2BC}" srcOrd="0" destOrd="0" parTransId="{CA3FEA5E-F77A-4F19-B8BA-E736BE40192F}" sibTransId="{D0EE7762-7DA9-4B29-8517-2ADCC88CBF42}"/>
    <dgm:cxn modelId="{2AD68F53-2FE5-418B-A70E-0D080196965F}" type="presOf" srcId="{282915FC-183E-4D69-9913-DA07BE69B2BC}" destId="{C29FACE2-A0B4-44A9-AC7B-9A657A4F76C7}" srcOrd="0" destOrd="0" presId="urn:microsoft.com/office/officeart/2018/2/layout/IconVerticalSolidList"/>
    <dgm:cxn modelId="{42B94856-FD39-4F56-8D48-A76238AEE872}" srcId="{0587887D-CC09-4A10-B794-C7AC21D32FC4}" destId="{E8E0957C-8C84-49B6-B774-B58E202865B0}" srcOrd="2" destOrd="0" parTransId="{30B86746-B8B2-4B51-8FFE-1139288C2671}" sibTransId="{63BDCF57-A5CD-4EB9-8227-275445C09620}"/>
    <dgm:cxn modelId="{2E9B565C-4F07-44ED-95E9-7479728B47E2}" type="presOf" srcId="{45E63439-DF7B-4AED-9E18-4D0F91DC005A}" destId="{4BD284AE-FFE2-4818-800F-0C37555AFEBA}" srcOrd="0" destOrd="0" presId="urn:microsoft.com/office/officeart/2018/2/layout/IconVerticalSolidList"/>
    <dgm:cxn modelId="{95572B87-690B-4555-96B1-879EE6C4CB12}" type="presOf" srcId="{6E099A1E-DD2B-4F5E-B3A7-29D6100E1D07}" destId="{4678BEAE-66D2-4B21-9D0F-0D5E0CF4AF5A}" srcOrd="0" destOrd="0" presId="urn:microsoft.com/office/officeart/2018/2/layout/IconVerticalSolidList"/>
    <dgm:cxn modelId="{D58AFDB8-26F6-45DC-80E9-6D02AF38371D}" srcId="{0587887D-CC09-4A10-B794-C7AC21D32FC4}" destId="{45E63439-DF7B-4AED-9E18-4D0F91DC005A}" srcOrd="1" destOrd="0" parTransId="{9DC7878F-5146-40A1-BFFA-3AA2CE788B89}" sibTransId="{912F7EE5-A2CA-4926-AE85-28CA2DE26D41}"/>
    <dgm:cxn modelId="{603E90BF-E823-49EB-A164-EAC17A214950}" type="presOf" srcId="{0587887D-CC09-4A10-B794-C7AC21D32FC4}" destId="{47664229-19B9-4119-BEAF-BBE9E8455A94}" srcOrd="0" destOrd="0" presId="urn:microsoft.com/office/officeart/2018/2/layout/IconVerticalSolidList"/>
    <dgm:cxn modelId="{0656D8E0-EE04-4CA8-8239-2E8C0A86DBE4}" srcId="{0587887D-CC09-4A10-B794-C7AC21D32FC4}" destId="{6E099A1E-DD2B-4F5E-B3A7-29D6100E1D07}" srcOrd="3" destOrd="0" parTransId="{E70654D6-D49E-412C-8A41-7218A4F4ABF7}" sibTransId="{D37A4665-9055-4793-9C3B-994A3ECE0080}"/>
    <dgm:cxn modelId="{9D4C6367-4C99-4F2A-ABA7-6A78F5CAE364}" type="presParOf" srcId="{47664229-19B9-4119-BEAF-BBE9E8455A94}" destId="{7AFC1374-CAA9-4E13-9AF0-DAEF17165C9F}" srcOrd="0" destOrd="0" presId="urn:microsoft.com/office/officeart/2018/2/layout/IconVerticalSolidList"/>
    <dgm:cxn modelId="{055976DD-8C87-4666-A4D5-F7166FA2F58B}" type="presParOf" srcId="{7AFC1374-CAA9-4E13-9AF0-DAEF17165C9F}" destId="{FCC99C96-30AC-45FA-8BBA-5C31821CE2F1}" srcOrd="0" destOrd="0" presId="urn:microsoft.com/office/officeart/2018/2/layout/IconVerticalSolidList"/>
    <dgm:cxn modelId="{C40F6AB5-E843-43E0-B9D0-58772950953B}" type="presParOf" srcId="{7AFC1374-CAA9-4E13-9AF0-DAEF17165C9F}" destId="{575DDC6E-530B-435C-8F45-0C42497DF913}" srcOrd="1" destOrd="0" presId="urn:microsoft.com/office/officeart/2018/2/layout/IconVerticalSolidList"/>
    <dgm:cxn modelId="{615AA638-0A52-41BB-9CBF-16A5B13C0747}" type="presParOf" srcId="{7AFC1374-CAA9-4E13-9AF0-DAEF17165C9F}" destId="{BF085C88-504C-476D-8AF4-45507F359A13}" srcOrd="2" destOrd="0" presId="urn:microsoft.com/office/officeart/2018/2/layout/IconVerticalSolidList"/>
    <dgm:cxn modelId="{88B2345D-59D1-4180-9B01-BB05CDAB76FB}" type="presParOf" srcId="{7AFC1374-CAA9-4E13-9AF0-DAEF17165C9F}" destId="{C29FACE2-A0B4-44A9-AC7B-9A657A4F76C7}" srcOrd="3" destOrd="0" presId="urn:microsoft.com/office/officeart/2018/2/layout/IconVerticalSolidList"/>
    <dgm:cxn modelId="{CB3A4ABA-9D7A-498D-A3F5-FB9C2BFC4FDC}" type="presParOf" srcId="{47664229-19B9-4119-BEAF-BBE9E8455A94}" destId="{EA573B6D-A1E0-474D-89B5-4BAE55600E65}" srcOrd="1" destOrd="0" presId="urn:microsoft.com/office/officeart/2018/2/layout/IconVerticalSolidList"/>
    <dgm:cxn modelId="{6CC5847C-D200-4B1D-ABFE-D9166D48E9FE}" type="presParOf" srcId="{47664229-19B9-4119-BEAF-BBE9E8455A94}" destId="{26DF8FD1-76EE-449D-AB57-A94E0C71296D}" srcOrd="2" destOrd="0" presId="urn:microsoft.com/office/officeart/2018/2/layout/IconVerticalSolidList"/>
    <dgm:cxn modelId="{3189135D-86EE-49E4-8CE6-612AF5E26F1C}" type="presParOf" srcId="{26DF8FD1-76EE-449D-AB57-A94E0C71296D}" destId="{B9FD0E6F-D488-4F1B-92D4-3E34F083084C}" srcOrd="0" destOrd="0" presId="urn:microsoft.com/office/officeart/2018/2/layout/IconVerticalSolidList"/>
    <dgm:cxn modelId="{3D35095D-B301-4F2D-A5F6-2FB0EA6731DB}" type="presParOf" srcId="{26DF8FD1-76EE-449D-AB57-A94E0C71296D}" destId="{45B78B70-EEC7-466A-9D8D-A594CFCF1FF1}" srcOrd="1" destOrd="0" presId="urn:microsoft.com/office/officeart/2018/2/layout/IconVerticalSolidList"/>
    <dgm:cxn modelId="{CBE0A124-5B4C-4D30-9E6B-775191E29E31}" type="presParOf" srcId="{26DF8FD1-76EE-449D-AB57-A94E0C71296D}" destId="{31723E34-66D2-4F75-A5FC-D83EAB526778}" srcOrd="2" destOrd="0" presId="urn:microsoft.com/office/officeart/2018/2/layout/IconVerticalSolidList"/>
    <dgm:cxn modelId="{4D4292EC-ED99-408E-B7D5-B43460326EBB}" type="presParOf" srcId="{26DF8FD1-76EE-449D-AB57-A94E0C71296D}" destId="{4BD284AE-FFE2-4818-800F-0C37555AFEBA}" srcOrd="3" destOrd="0" presId="urn:microsoft.com/office/officeart/2018/2/layout/IconVerticalSolidList"/>
    <dgm:cxn modelId="{1CE7A3F1-DB0C-404E-89DF-5FA01190EDCE}" type="presParOf" srcId="{47664229-19B9-4119-BEAF-BBE9E8455A94}" destId="{6322A891-54CE-47D5-A03A-967135C67F83}" srcOrd="3" destOrd="0" presId="urn:microsoft.com/office/officeart/2018/2/layout/IconVerticalSolidList"/>
    <dgm:cxn modelId="{0908FC1E-8BB6-49BF-AF80-603207871AAA}" type="presParOf" srcId="{47664229-19B9-4119-BEAF-BBE9E8455A94}" destId="{A8B74978-7A45-49B7-BFAD-EBBF3D90A1BA}" srcOrd="4" destOrd="0" presId="urn:microsoft.com/office/officeart/2018/2/layout/IconVerticalSolidList"/>
    <dgm:cxn modelId="{6188B9EF-58E1-4A13-8C3F-BE400D3B8CD4}" type="presParOf" srcId="{A8B74978-7A45-49B7-BFAD-EBBF3D90A1BA}" destId="{540AF5AB-9B17-49EF-A1BE-081D386DCCCF}" srcOrd="0" destOrd="0" presId="urn:microsoft.com/office/officeart/2018/2/layout/IconVerticalSolidList"/>
    <dgm:cxn modelId="{A5ACA6B4-7F3D-49B7-9D76-00DC186171F0}" type="presParOf" srcId="{A8B74978-7A45-49B7-BFAD-EBBF3D90A1BA}" destId="{4D8CE90C-9E1B-4BA0-B40C-2C372C73B7AC}" srcOrd="1" destOrd="0" presId="urn:microsoft.com/office/officeart/2018/2/layout/IconVerticalSolidList"/>
    <dgm:cxn modelId="{9294C0D4-4AF5-4285-9E8F-312B13FDDBE0}" type="presParOf" srcId="{A8B74978-7A45-49B7-BFAD-EBBF3D90A1BA}" destId="{447FDDDF-8688-40D4-BB4D-A471AA7B1493}" srcOrd="2" destOrd="0" presId="urn:microsoft.com/office/officeart/2018/2/layout/IconVerticalSolidList"/>
    <dgm:cxn modelId="{4173CBC8-2060-40D7-89A2-7530B83BC8F8}" type="presParOf" srcId="{A8B74978-7A45-49B7-BFAD-EBBF3D90A1BA}" destId="{E29B7FF2-2E7A-45E8-B972-824420500AC3}" srcOrd="3" destOrd="0" presId="urn:microsoft.com/office/officeart/2018/2/layout/IconVerticalSolidList"/>
    <dgm:cxn modelId="{967240A0-4A2B-45C1-B115-2B7F1CE557DA}" type="presParOf" srcId="{47664229-19B9-4119-BEAF-BBE9E8455A94}" destId="{9D5C3205-0484-4695-82F2-3E4E26D4F8B0}" srcOrd="5" destOrd="0" presId="urn:microsoft.com/office/officeart/2018/2/layout/IconVerticalSolidList"/>
    <dgm:cxn modelId="{A096F09F-4A15-4C00-906A-30A9C35854B3}" type="presParOf" srcId="{47664229-19B9-4119-BEAF-BBE9E8455A94}" destId="{EB333D5C-7AB2-4068-B191-0BD2C7344AC0}" srcOrd="6" destOrd="0" presId="urn:microsoft.com/office/officeart/2018/2/layout/IconVerticalSolidList"/>
    <dgm:cxn modelId="{7BA35A0F-CF62-4EAF-8CC6-BCD95E9C6CF9}" type="presParOf" srcId="{EB333D5C-7AB2-4068-B191-0BD2C7344AC0}" destId="{582AF8FB-36D7-403E-A8A1-4F145D7745EB}" srcOrd="0" destOrd="0" presId="urn:microsoft.com/office/officeart/2018/2/layout/IconVerticalSolidList"/>
    <dgm:cxn modelId="{65CF2D55-A55D-491F-A8F2-D5D539E13C7F}" type="presParOf" srcId="{EB333D5C-7AB2-4068-B191-0BD2C7344AC0}" destId="{42249A95-57C6-4CFA-8B34-14594FD1CD1C}" srcOrd="1" destOrd="0" presId="urn:microsoft.com/office/officeart/2018/2/layout/IconVerticalSolidList"/>
    <dgm:cxn modelId="{CC2D3521-F152-4C40-8E32-E58BB7685E04}" type="presParOf" srcId="{EB333D5C-7AB2-4068-B191-0BD2C7344AC0}" destId="{6B08A92A-2D3B-486C-B9E4-09CC3C650088}" srcOrd="2" destOrd="0" presId="urn:microsoft.com/office/officeart/2018/2/layout/IconVerticalSolidList"/>
    <dgm:cxn modelId="{175E02E4-6281-4022-AF84-6246336A3568}" type="presParOf" srcId="{EB333D5C-7AB2-4068-B191-0BD2C7344AC0}" destId="{4678BEAE-66D2-4B21-9D0F-0D5E0CF4AF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306BF1-A322-43E4-9C95-71C2D88F916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17EA19C-09F9-4E00-B04F-A6D2989C1E95}">
      <dgm:prSet/>
      <dgm:spPr/>
      <dgm:t>
        <a:bodyPr/>
        <a:lstStyle/>
        <a:p>
          <a:r>
            <a:rPr lang="en-SI" b="0" baseline="0"/>
            <a:t>Naredimo poljuben grafični vmesnik</a:t>
          </a:r>
          <a:endParaRPr lang="en-US"/>
        </a:p>
      </dgm:t>
    </dgm:pt>
    <dgm:pt modelId="{1F8D9E57-6B7C-4270-9F4E-DE60700DEBB8}" type="parTrans" cxnId="{EC5AF5C6-6772-4DB2-A4A3-6B483BE0D32D}">
      <dgm:prSet/>
      <dgm:spPr/>
      <dgm:t>
        <a:bodyPr/>
        <a:lstStyle/>
        <a:p>
          <a:endParaRPr lang="en-US"/>
        </a:p>
      </dgm:t>
    </dgm:pt>
    <dgm:pt modelId="{D1145343-29B9-4BD5-A9EA-A45E21AFF98D}" type="sibTrans" cxnId="{EC5AF5C6-6772-4DB2-A4A3-6B483BE0D32D}">
      <dgm:prSet/>
      <dgm:spPr/>
      <dgm:t>
        <a:bodyPr/>
        <a:lstStyle/>
        <a:p>
          <a:endParaRPr lang="en-US"/>
        </a:p>
      </dgm:t>
    </dgm:pt>
    <dgm:pt modelId="{7C2F5EB9-C078-4A2D-9A88-66D0E2C90C55}">
      <dgm:prSet/>
      <dgm:spPr/>
      <dgm:t>
        <a:bodyPr/>
        <a:lstStyle/>
        <a:p>
          <a:r>
            <a:rPr lang="en-SI" b="0" baseline="0"/>
            <a:t>Za prikaz ali dodajanje/spreminjanje/brisanje podatkov iz baze pa kličemo ustrezne funkcije v razredu Model</a:t>
          </a:r>
          <a:endParaRPr lang="en-US"/>
        </a:p>
      </dgm:t>
    </dgm:pt>
    <dgm:pt modelId="{D57CDCAE-85BE-432B-B0FE-DC6F7974393B}" type="parTrans" cxnId="{7C9BC5E7-4CF4-4C6F-88BE-E477092750F0}">
      <dgm:prSet/>
      <dgm:spPr/>
      <dgm:t>
        <a:bodyPr/>
        <a:lstStyle/>
        <a:p>
          <a:endParaRPr lang="en-US"/>
        </a:p>
      </dgm:t>
    </dgm:pt>
    <dgm:pt modelId="{8F33AF9B-7064-40F4-84C2-418A40DC99B4}" type="sibTrans" cxnId="{7C9BC5E7-4CF4-4C6F-88BE-E477092750F0}">
      <dgm:prSet/>
      <dgm:spPr/>
      <dgm:t>
        <a:bodyPr/>
        <a:lstStyle/>
        <a:p>
          <a:endParaRPr lang="en-US"/>
        </a:p>
      </dgm:t>
    </dgm:pt>
    <dgm:pt modelId="{F4923FC2-C751-994E-A45B-727B167A68BA}" type="pres">
      <dgm:prSet presAssocID="{9E306BF1-A322-43E4-9C95-71C2D88F9165}" presName="Name0" presStyleCnt="0">
        <dgm:presLayoutVars>
          <dgm:dir/>
          <dgm:animLvl val="lvl"/>
          <dgm:resizeHandles val="exact"/>
        </dgm:presLayoutVars>
      </dgm:prSet>
      <dgm:spPr/>
    </dgm:pt>
    <dgm:pt modelId="{0FC69652-BF6C-554D-9404-C8A18AB5341E}" type="pres">
      <dgm:prSet presAssocID="{7C2F5EB9-C078-4A2D-9A88-66D0E2C90C55}" presName="boxAndChildren" presStyleCnt="0"/>
      <dgm:spPr/>
    </dgm:pt>
    <dgm:pt modelId="{DC4AD976-8CDC-3246-A190-3F3CFD29C636}" type="pres">
      <dgm:prSet presAssocID="{7C2F5EB9-C078-4A2D-9A88-66D0E2C90C55}" presName="parentTextBox" presStyleLbl="node1" presStyleIdx="0" presStyleCnt="2"/>
      <dgm:spPr/>
    </dgm:pt>
    <dgm:pt modelId="{1405F65E-CB75-D944-B09C-A53B0D2F2175}" type="pres">
      <dgm:prSet presAssocID="{D1145343-29B9-4BD5-A9EA-A45E21AFF98D}" presName="sp" presStyleCnt="0"/>
      <dgm:spPr/>
    </dgm:pt>
    <dgm:pt modelId="{90C2390E-AC66-9E46-B5B2-BF9D2F4B2B3B}" type="pres">
      <dgm:prSet presAssocID="{517EA19C-09F9-4E00-B04F-A6D2989C1E95}" presName="arrowAndChildren" presStyleCnt="0"/>
      <dgm:spPr/>
    </dgm:pt>
    <dgm:pt modelId="{66F8776F-5660-E441-AEDC-EDFEA0AA1382}" type="pres">
      <dgm:prSet presAssocID="{517EA19C-09F9-4E00-B04F-A6D2989C1E95}" presName="parentTextArrow" presStyleLbl="node1" presStyleIdx="1" presStyleCnt="2"/>
      <dgm:spPr/>
    </dgm:pt>
  </dgm:ptLst>
  <dgm:cxnLst>
    <dgm:cxn modelId="{AE8E0814-CD00-D047-B165-B5E6A502C38F}" type="presOf" srcId="{9E306BF1-A322-43E4-9C95-71C2D88F9165}" destId="{F4923FC2-C751-994E-A45B-727B167A68BA}" srcOrd="0" destOrd="0" presId="urn:microsoft.com/office/officeart/2005/8/layout/process4"/>
    <dgm:cxn modelId="{EC5AF5C6-6772-4DB2-A4A3-6B483BE0D32D}" srcId="{9E306BF1-A322-43E4-9C95-71C2D88F9165}" destId="{517EA19C-09F9-4E00-B04F-A6D2989C1E95}" srcOrd="0" destOrd="0" parTransId="{1F8D9E57-6B7C-4270-9F4E-DE60700DEBB8}" sibTransId="{D1145343-29B9-4BD5-A9EA-A45E21AFF98D}"/>
    <dgm:cxn modelId="{129A71DC-15DD-5A42-85B3-343AEF145655}" type="presOf" srcId="{517EA19C-09F9-4E00-B04F-A6D2989C1E95}" destId="{66F8776F-5660-E441-AEDC-EDFEA0AA1382}" srcOrd="0" destOrd="0" presId="urn:microsoft.com/office/officeart/2005/8/layout/process4"/>
    <dgm:cxn modelId="{85C960E3-A3C7-004E-917F-7673CD21A86D}" type="presOf" srcId="{7C2F5EB9-C078-4A2D-9A88-66D0E2C90C55}" destId="{DC4AD976-8CDC-3246-A190-3F3CFD29C636}" srcOrd="0" destOrd="0" presId="urn:microsoft.com/office/officeart/2005/8/layout/process4"/>
    <dgm:cxn modelId="{7C9BC5E7-4CF4-4C6F-88BE-E477092750F0}" srcId="{9E306BF1-A322-43E4-9C95-71C2D88F9165}" destId="{7C2F5EB9-C078-4A2D-9A88-66D0E2C90C55}" srcOrd="1" destOrd="0" parTransId="{D57CDCAE-85BE-432B-B0FE-DC6F7974393B}" sibTransId="{8F33AF9B-7064-40F4-84C2-418A40DC99B4}"/>
    <dgm:cxn modelId="{95304DD4-D774-794A-8CE0-031D68086C1A}" type="presParOf" srcId="{F4923FC2-C751-994E-A45B-727B167A68BA}" destId="{0FC69652-BF6C-554D-9404-C8A18AB5341E}" srcOrd="0" destOrd="0" presId="urn:microsoft.com/office/officeart/2005/8/layout/process4"/>
    <dgm:cxn modelId="{78D423C8-D8CB-4B4C-9DBB-064BFC9AC0BD}" type="presParOf" srcId="{0FC69652-BF6C-554D-9404-C8A18AB5341E}" destId="{DC4AD976-8CDC-3246-A190-3F3CFD29C636}" srcOrd="0" destOrd="0" presId="urn:microsoft.com/office/officeart/2005/8/layout/process4"/>
    <dgm:cxn modelId="{9E6853D4-4685-8544-96BF-4BB454A291F2}" type="presParOf" srcId="{F4923FC2-C751-994E-A45B-727B167A68BA}" destId="{1405F65E-CB75-D944-B09C-A53B0D2F2175}" srcOrd="1" destOrd="0" presId="urn:microsoft.com/office/officeart/2005/8/layout/process4"/>
    <dgm:cxn modelId="{94F92305-6B51-514B-8CD6-FF221CBF1644}" type="presParOf" srcId="{F4923FC2-C751-994E-A45B-727B167A68BA}" destId="{90C2390E-AC66-9E46-B5B2-BF9D2F4B2B3B}" srcOrd="2" destOrd="0" presId="urn:microsoft.com/office/officeart/2005/8/layout/process4"/>
    <dgm:cxn modelId="{E6431F8D-8298-EA48-9DC6-6FE81D8434E6}" type="presParOf" srcId="{90C2390E-AC66-9E46-B5B2-BF9D2F4B2B3B}" destId="{66F8776F-5660-E441-AEDC-EDFEA0AA138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58C43-A99B-B54A-BFB6-04B8158B170B}">
      <dsp:nvSpPr>
        <dsp:cNvPr id="0" name=""/>
        <dsp:cNvSpPr/>
      </dsp:nvSpPr>
      <dsp:spPr>
        <a:xfrm>
          <a:off x="0" y="0"/>
          <a:ext cx="7015480" cy="7237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200" b="0" kern="1200" baseline="0" dirty="0"/>
            <a:t>Naredimo razred za bazo.</a:t>
          </a:r>
          <a:endParaRPr lang="en-US" sz="1200" kern="1200" dirty="0"/>
        </a:p>
      </dsp:txBody>
      <dsp:txXfrm>
        <a:off x="21197" y="21197"/>
        <a:ext cx="6173379" cy="681322"/>
      </dsp:txXfrm>
    </dsp:sp>
    <dsp:sp modelId="{59AA005C-7466-3D49-9D1A-ABDDEF0F8CF0}">
      <dsp:nvSpPr>
        <dsp:cNvPr id="0" name=""/>
        <dsp:cNvSpPr/>
      </dsp:nvSpPr>
      <dsp:spPr>
        <a:xfrm>
          <a:off x="587546" y="855301"/>
          <a:ext cx="7015480" cy="723716"/>
        </a:xfrm>
        <a:prstGeom prst="roundRect">
          <a:avLst>
            <a:gd name="adj" fmla="val 10000"/>
          </a:avLst>
        </a:prstGeom>
        <a:solidFill>
          <a:schemeClr val="accent2">
            <a:hueOff val="-490009"/>
            <a:satOff val="219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200" b="0" kern="1200" baseline="0" dirty="0"/>
            <a:t>Naredimo razrede za posamezne entitete.</a:t>
          </a:r>
          <a:endParaRPr lang="en-US" sz="1200" kern="1200" dirty="0"/>
        </a:p>
      </dsp:txBody>
      <dsp:txXfrm>
        <a:off x="608743" y="876498"/>
        <a:ext cx="5915123" cy="681322"/>
      </dsp:txXfrm>
    </dsp:sp>
    <dsp:sp modelId="{FA9D2B01-B57D-7443-8674-EA28FE5BEF58}">
      <dsp:nvSpPr>
        <dsp:cNvPr id="0" name=""/>
        <dsp:cNvSpPr/>
      </dsp:nvSpPr>
      <dsp:spPr>
        <a:xfrm>
          <a:off x="1166323" y="1710602"/>
          <a:ext cx="7015480" cy="723716"/>
        </a:xfrm>
        <a:prstGeom prst="roundRect">
          <a:avLst>
            <a:gd name="adj" fmla="val 10000"/>
          </a:avLst>
        </a:prstGeom>
        <a:solidFill>
          <a:schemeClr val="accent2">
            <a:hueOff val="-980019"/>
            <a:satOff val="439"/>
            <a:lumOff val="43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200" b="0" kern="1200" baseline="0" dirty="0"/>
            <a:t>Ustvarimo razred model, kjer se povežemo na bazo in komuniciramo z njo.</a:t>
          </a:r>
          <a:endParaRPr lang="en-US" sz="1200" kern="1200" dirty="0"/>
        </a:p>
      </dsp:txBody>
      <dsp:txXfrm>
        <a:off x="1187520" y="1731799"/>
        <a:ext cx="5923893" cy="681322"/>
      </dsp:txXfrm>
    </dsp:sp>
    <dsp:sp modelId="{77A40AA3-B3CE-3146-AC32-EDF98355BB09}">
      <dsp:nvSpPr>
        <dsp:cNvPr id="0" name=""/>
        <dsp:cNvSpPr/>
      </dsp:nvSpPr>
      <dsp:spPr>
        <a:xfrm>
          <a:off x="1753869" y="2565904"/>
          <a:ext cx="7015480" cy="723716"/>
        </a:xfrm>
        <a:prstGeom prst="roundRect">
          <a:avLst>
            <a:gd name="adj" fmla="val 10000"/>
          </a:avLst>
        </a:prstGeom>
        <a:solidFill>
          <a:schemeClr val="accent2">
            <a:hueOff val="-1470028"/>
            <a:satOff val="658"/>
            <a:lumOff val="64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200" b="0" kern="1200" baseline="0" dirty="0"/>
            <a:t>Ustvarimo grafični vmesnik, kjer prikazujemo željene podatke (ali dodajamo/spreminjamo/brišemo podatke v bazi).</a:t>
          </a:r>
          <a:endParaRPr lang="en-US" sz="1200" kern="1200" dirty="0"/>
        </a:p>
      </dsp:txBody>
      <dsp:txXfrm>
        <a:off x="1775066" y="2587101"/>
        <a:ext cx="5915123" cy="681322"/>
      </dsp:txXfrm>
    </dsp:sp>
    <dsp:sp modelId="{BF897BC6-51F2-1F41-B163-FEA897738FBC}">
      <dsp:nvSpPr>
        <dsp:cNvPr id="0" name=""/>
        <dsp:cNvSpPr/>
      </dsp:nvSpPr>
      <dsp:spPr>
        <a:xfrm>
          <a:off x="6545064" y="554301"/>
          <a:ext cx="470415" cy="47041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650907" y="554301"/>
        <a:ext cx="258729" cy="353987"/>
      </dsp:txXfrm>
    </dsp:sp>
    <dsp:sp modelId="{D430931A-1BE3-3D44-8CB3-DF01473B32B2}">
      <dsp:nvSpPr>
        <dsp:cNvPr id="0" name=""/>
        <dsp:cNvSpPr/>
      </dsp:nvSpPr>
      <dsp:spPr>
        <a:xfrm>
          <a:off x="7132610" y="1409602"/>
          <a:ext cx="470415" cy="47041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731"/>
            <a:satOff val="4829"/>
            <a:lumOff val="66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731"/>
              <a:satOff val="4829"/>
              <a:lumOff val="6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238453" y="1409602"/>
        <a:ext cx="258729" cy="353987"/>
      </dsp:txXfrm>
    </dsp:sp>
    <dsp:sp modelId="{42EC198F-1464-104B-976F-4830D1D69906}">
      <dsp:nvSpPr>
        <dsp:cNvPr id="0" name=""/>
        <dsp:cNvSpPr/>
      </dsp:nvSpPr>
      <dsp:spPr>
        <a:xfrm>
          <a:off x="7711387" y="2264904"/>
          <a:ext cx="470415" cy="47041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461"/>
            <a:satOff val="9658"/>
            <a:lumOff val="132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461"/>
              <a:satOff val="9658"/>
              <a:lumOff val="13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817230" y="2264904"/>
        <a:ext cx="258729" cy="353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8F82F-80B3-E040-9564-53F39C368C38}">
      <dsp:nvSpPr>
        <dsp:cNvPr id="0" name=""/>
        <dsp:cNvSpPr/>
      </dsp:nvSpPr>
      <dsp:spPr>
        <a:xfrm>
          <a:off x="962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015B7-F62C-B640-87BF-6AD140C4FF49}">
      <dsp:nvSpPr>
        <dsp:cNvPr id="0" name=""/>
        <dsp:cNvSpPr/>
      </dsp:nvSpPr>
      <dsp:spPr>
        <a:xfrm>
          <a:off x="376174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2000" b="0" kern="1200" baseline="0"/>
            <a:t>Povezava na bazo: povezava = new SQLiteConnection(“Data Source=Ime_Baze.db”)</a:t>
          </a:r>
          <a:endParaRPr lang="en-US" sz="2000" kern="1200"/>
        </a:p>
      </dsp:txBody>
      <dsp:txXfrm>
        <a:off x="438980" y="807955"/>
        <a:ext cx="3251299" cy="2018726"/>
      </dsp:txXfrm>
    </dsp:sp>
    <dsp:sp modelId="{A8143D07-AB09-154A-B3A5-48F96F3B2F57}">
      <dsp:nvSpPr>
        <dsp:cNvPr id="0" name=""/>
        <dsp:cNvSpPr/>
      </dsp:nvSpPr>
      <dsp:spPr>
        <a:xfrm>
          <a:off x="4128298" y="388698"/>
          <a:ext cx="3376911" cy="2144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80D77-78A3-FC4E-AA2E-703B759BAF11}">
      <dsp:nvSpPr>
        <dsp:cNvPr id="0" name=""/>
        <dsp:cNvSpPr/>
      </dsp:nvSpPr>
      <dsp:spPr>
        <a:xfrm>
          <a:off x="4503511" y="745149"/>
          <a:ext cx="3376911" cy="2144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2000" b="0" kern="1200" baseline="0"/>
            <a:t>Ustvarimo metodi za odpiranje in zapiranje baze (neobvezno)</a:t>
          </a:r>
          <a:endParaRPr lang="en-US" sz="2000" kern="1200"/>
        </a:p>
      </dsp:txBody>
      <dsp:txXfrm>
        <a:off x="4566317" y="807955"/>
        <a:ext cx="3251299" cy="2018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E845B-F458-0F4E-BD43-0BA1C9A4CA55}">
      <dsp:nvSpPr>
        <dsp:cNvPr id="0" name=""/>
        <dsp:cNvSpPr/>
      </dsp:nvSpPr>
      <dsp:spPr>
        <a:xfrm rot="5400000">
          <a:off x="3449036" y="115917"/>
          <a:ext cx="1772370" cy="154196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200" b="0" kern="1200" baseline="0"/>
            <a:t>Za vsako entiteto naredimo svoj razred</a:t>
          </a:r>
          <a:endParaRPr lang="en-US" sz="1200" kern="1200"/>
        </a:p>
      </dsp:txBody>
      <dsp:txXfrm rot="-5400000">
        <a:off x="3804529" y="276907"/>
        <a:ext cx="1061384" cy="1219982"/>
      </dsp:txXfrm>
    </dsp:sp>
    <dsp:sp modelId="{04706A1E-F002-2A4E-A775-E242769CC31B}">
      <dsp:nvSpPr>
        <dsp:cNvPr id="0" name=""/>
        <dsp:cNvSpPr/>
      </dsp:nvSpPr>
      <dsp:spPr>
        <a:xfrm>
          <a:off x="5152994" y="355188"/>
          <a:ext cx="1977965" cy="1063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FE72A8-A8EC-0643-B500-318130A95F42}">
      <dsp:nvSpPr>
        <dsp:cNvPr id="0" name=""/>
        <dsp:cNvSpPr/>
      </dsp:nvSpPr>
      <dsp:spPr>
        <a:xfrm rot="5400000">
          <a:off x="1783717" y="115917"/>
          <a:ext cx="1772370" cy="154196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139210" y="276907"/>
        <a:ext cx="1061384" cy="1219982"/>
      </dsp:txXfrm>
    </dsp:sp>
    <dsp:sp modelId="{AB059215-BB07-7A44-A778-076D0BF4EEC8}">
      <dsp:nvSpPr>
        <dsp:cNvPr id="0" name=""/>
        <dsp:cNvSpPr/>
      </dsp:nvSpPr>
      <dsp:spPr>
        <a:xfrm rot="5400000">
          <a:off x="2613186" y="1620306"/>
          <a:ext cx="1772370" cy="154196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200" b="0" kern="1200" baseline="0"/>
            <a:t>Lastnosti razreda so atributi entitete</a:t>
          </a:r>
          <a:endParaRPr lang="en-US" sz="1200" kern="1200"/>
        </a:p>
      </dsp:txBody>
      <dsp:txXfrm rot="-5400000">
        <a:off x="2968679" y="1781296"/>
        <a:ext cx="1061384" cy="1219982"/>
      </dsp:txXfrm>
    </dsp:sp>
    <dsp:sp modelId="{2BE942A7-6161-6945-8875-EC19A8DE2DA6}">
      <dsp:nvSpPr>
        <dsp:cNvPr id="0" name=""/>
        <dsp:cNvSpPr/>
      </dsp:nvSpPr>
      <dsp:spPr>
        <a:xfrm>
          <a:off x="750424" y="1859576"/>
          <a:ext cx="1914160" cy="1063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F17CD-5C88-B245-9E92-321A90AC0335}">
      <dsp:nvSpPr>
        <dsp:cNvPr id="0" name=""/>
        <dsp:cNvSpPr/>
      </dsp:nvSpPr>
      <dsp:spPr>
        <a:xfrm rot="5400000">
          <a:off x="4278506" y="1620306"/>
          <a:ext cx="1772370" cy="154196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633999" y="1781296"/>
        <a:ext cx="1061384" cy="12199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6EE96-9FE0-1C4A-B5AE-FEF765D7345B}">
      <dsp:nvSpPr>
        <dsp:cNvPr id="0" name=""/>
        <dsp:cNvSpPr/>
      </dsp:nvSpPr>
      <dsp:spPr>
        <a:xfrm>
          <a:off x="2705962" y="645777"/>
          <a:ext cx="497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742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41625" y="688853"/>
        <a:ext cx="26417" cy="5288"/>
      </dsp:txXfrm>
    </dsp:sp>
    <dsp:sp modelId="{929F3BFB-8D55-DC4F-9BE2-4511CB01218E}">
      <dsp:nvSpPr>
        <dsp:cNvPr id="0" name=""/>
        <dsp:cNvSpPr/>
      </dsp:nvSpPr>
      <dsp:spPr>
        <a:xfrm>
          <a:off x="410623" y="2355"/>
          <a:ext cx="2297139" cy="13782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562" tIns="118153" rIns="112562" bIns="118153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100" b="0" kern="1200" baseline="0" dirty="0"/>
            <a:t>V razredu Model se povežemo na bazo z ukazom: SQLiteCommand ukaz = new SQLiteCommand(poizvedba, baza.povezava) </a:t>
          </a:r>
          <a:endParaRPr lang="en-US" sz="1100" kern="1200" dirty="0"/>
        </a:p>
      </dsp:txBody>
      <dsp:txXfrm>
        <a:off x="410623" y="2355"/>
        <a:ext cx="2297139" cy="1378283"/>
      </dsp:txXfrm>
    </dsp:sp>
    <dsp:sp modelId="{92D4DE4F-966F-A14B-AC36-D194E6986BD9}">
      <dsp:nvSpPr>
        <dsp:cNvPr id="0" name=""/>
        <dsp:cNvSpPr/>
      </dsp:nvSpPr>
      <dsp:spPr>
        <a:xfrm>
          <a:off x="5531444" y="645777"/>
          <a:ext cx="497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742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7107" y="688853"/>
        <a:ext cx="26417" cy="5288"/>
      </dsp:txXfrm>
    </dsp:sp>
    <dsp:sp modelId="{24AC14BE-89F7-0446-ADD9-2A9E7137F0E8}">
      <dsp:nvSpPr>
        <dsp:cNvPr id="0" name=""/>
        <dsp:cNvSpPr/>
      </dsp:nvSpPr>
      <dsp:spPr>
        <a:xfrm>
          <a:off x="3236105" y="2355"/>
          <a:ext cx="2297139" cy="13782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562" tIns="118153" rIns="112562" bIns="1181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baseline="0"/>
            <a:t>P</a:t>
          </a:r>
          <a:r>
            <a:rPr lang="en-SI" sz="1300" b="0" kern="1200" baseline="0"/>
            <a:t>oizvedba = poljubna SQL poizvedba</a:t>
          </a:r>
          <a:endParaRPr lang="en-US" sz="1300" kern="1200"/>
        </a:p>
      </dsp:txBody>
      <dsp:txXfrm>
        <a:off x="3236105" y="2355"/>
        <a:ext cx="2297139" cy="1378283"/>
      </dsp:txXfrm>
    </dsp:sp>
    <dsp:sp modelId="{86EEF2B5-63A6-B643-9FAB-3CE905B3D2A0}">
      <dsp:nvSpPr>
        <dsp:cNvPr id="0" name=""/>
        <dsp:cNvSpPr/>
      </dsp:nvSpPr>
      <dsp:spPr>
        <a:xfrm>
          <a:off x="1559193" y="1378839"/>
          <a:ext cx="5650963" cy="497742"/>
        </a:xfrm>
        <a:custGeom>
          <a:avLst/>
          <a:gdLst/>
          <a:ahLst/>
          <a:cxnLst/>
          <a:rect l="0" t="0" r="0" b="0"/>
          <a:pathLst>
            <a:path>
              <a:moveTo>
                <a:pt x="5650963" y="0"/>
              </a:moveTo>
              <a:lnTo>
                <a:pt x="5650963" y="265971"/>
              </a:lnTo>
              <a:lnTo>
                <a:pt x="0" y="265971"/>
              </a:lnTo>
              <a:lnTo>
                <a:pt x="0" y="497742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42784" y="1625066"/>
        <a:ext cx="283780" cy="5288"/>
      </dsp:txXfrm>
    </dsp:sp>
    <dsp:sp modelId="{5D15FB5D-97EA-A344-BDDE-D5712A851526}">
      <dsp:nvSpPr>
        <dsp:cNvPr id="0" name=""/>
        <dsp:cNvSpPr/>
      </dsp:nvSpPr>
      <dsp:spPr>
        <a:xfrm>
          <a:off x="6061587" y="2355"/>
          <a:ext cx="2297139" cy="13782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562" tIns="118153" rIns="112562" bIns="1181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300" b="0" kern="1200" baseline="0"/>
            <a:t>Nato odpremo povezavo: baza.OdpriPovezavo() oz baza.Open()</a:t>
          </a:r>
          <a:endParaRPr lang="en-US" sz="1300" kern="1200"/>
        </a:p>
      </dsp:txBody>
      <dsp:txXfrm>
        <a:off x="6061587" y="2355"/>
        <a:ext cx="2297139" cy="1378283"/>
      </dsp:txXfrm>
    </dsp:sp>
    <dsp:sp modelId="{7C6D0232-2E47-4549-977E-3809BE2BC4B0}">
      <dsp:nvSpPr>
        <dsp:cNvPr id="0" name=""/>
        <dsp:cNvSpPr/>
      </dsp:nvSpPr>
      <dsp:spPr>
        <a:xfrm>
          <a:off x="2705962" y="2552403"/>
          <a:ext cx="497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74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41625" y="2595479"/>
        <a:ext cx="26417" cy="5288"/>
      </dsp:txXfrm>
    </dsp:sp>
    <dsp:sp modelId="{95564008-3C97-4848-82ED-C9D788560D41}">
      <dsp:nvSpPr>
        <dsp:cNvPr id="0" name=""/>
        <dsp:cNvSpPr/>
      </dsp:nvSpPr>
      <dsp:spPr>
        <a:xfrm>
          <a:off x="410623" y="1908981"/>
          <a:ext cx="2297139" cy="13782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562" tIns="118153" rIns="112562" bIns="118153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000" b="0" kern="1200" baseline="0" dirty="0"/>
            <a:t>Da preprečimo SQL Injection v poizvedbi uporabljamo @ime_parametra, in nato izvedemo ukaz.Parameters.AddWithValue(”@ime_parametra”, vrednost)</a:t>
          </a:r>
          <a:endParaRPr lang="en-US" sz="1000" kern="1200" dirty="0"/>
        </a:p>
      </dsp:txBody>
      <dsp:txXfrm>
        <a:off x="410623" y="1908981"/>
        <a:ext cx="2297139" cy="1378283"/>
      </dsp:txXfrm>
    </dsp:sp>
    <dsp:sp modelId="{5138BF95-C738-744E-A423-B3BDEF496E0E}">
      <dsp:nvSpPr>
        <dsp:cNvPr id="0" name=""/>
        <dsp:cNvSpPr/>
      </dsp:nvSpPr>
      <dsp:spPr>
        <a:xfrm>
          <a:off x="5531444" y="2552403"/>
          <a:ext cx="497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742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7107" y="2595479"/>
        <a:ext cx="26417" cy="5288"/>
      </dsp:txXfrm>
    </dsp:sp>
    <dsp:sp modelId="{B3687860-BE16-0C4A-B676-961D7452A656}">
      <dsp:nvSpPr>
        <dsp:cNvPr id="0" name=""/>
        <dsp:cNvSpPr/>
      </dsp:nvSpPr>
      <dsp:spPr>
        <a:xfrm>
          <a:off x="3236105" y="1908981"/>
          <a:ext cx="2297139" cy="13782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562" tIns="118153" rIns="112562" bIns="1181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300" b="0" kern="1200" baseline="0"/>
            <a:t>Poizvedbo izvedemo z ukaz.ExecuteNonQuery()</a:t>
          </a:r>
          <a:endParaRPr lang="en-US" sz="1300" kern="1200"/>
        </a:p>
      </dsp:txBody>
      <dsp:txXfrm>
        <a:off x="3236105" y="1908981"/>
        <a:ext cx="2297139" cy="1378283"/>
      </dsp:txXfrm>
    </dsp:sp>
    <dsp:sp modelId="{B206052B-AB9F-9C4B-A6BD-EB95E50464AB}">
      <dsp:nvSpPr>
        <dsp:cNvPr id="0" name=""/>
        <dsp:cNvSpPr/>
      </dsp:nvSpPr>
      <dsp:spPr>
        <a:xfrm>
          <a:off x="6061587" y="1908981"/>
          <a:ext cx="2297139" cy="13782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562" tIns="118153" rIns="112562" bIns="1181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300" b="0" kern="1200" baseline="0"/>
            <a:t>Na koncu zapremo povezavo</a:t>
          </a:r>
          <a:endParaRPr lang="en-US" sz="1300" kern="1200"/>
        </a:p>
      </dsp:txBody>
      <dsp:txXfrm>
        <a:off x="6061587" y="1908981"/>
        <a:ext cx="2297139" cy="13782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99C96-30AC-45FA-8BBA-5C31821CE2F1}">
      <dsp:nvSpPr>
        <dsp:cNvPr id="0" name=""/>
        <dsp:cNvSpPr/>
      </dsp:nvSpPr>
      <dsp:spPr>
        <a:xfrm>
          <a:off x="0" y="2020"/>
          <a:ext cx="6105526" cy="10238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5DDC6E-530B-435C-8F45-0C42497DF913}">
      <dsp:nvSpPr>
        <dsp:cNvPr id="0" name=""/>
        <dsp:cNvSpPr/>
      </dsp:nvSpPr>
      <dsp:spPr>
        <a:xfrm>
          <a:off x="309711" y="232383"/>
          <a:ext cx="563111" cy="563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FACE2-A0B4-44A9-AC7B-9A657A4F76C7}">
      <dsp:nvSpPr>
        <dsp:cNvPr id="0" name=""/>
        <dsp:cNvSpPr/>
      </dsp:nvSpPr>
      <dsp:spPr>
        <a:xfrm>
          <a:off x="1182533" y="2020"/>
          <a:ext cx="4922992" cy="1023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56" tIns="108356" rIns="108356" bIns="108356" numCol="1" spcCol="1270" anchor="ctr" anchorCtr="0">
          <a:noAutofit/>
        </a:bodyPr>
        <a:lstStyle/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r>
            <a:rPr lang="en-SI" sz="1600" b="0" kern="1200" baseline="0"/>
            <a:t>Pri nepovezanem načinu uporabljamo SQLiteDatatAdapter</a:t>
          </a:r>
          <a:endParaRPr lang="en-US" sz="1600" kern="1200"/>
        </a:p>
      </dsp:txBody>
      <dsp:txXfrm>
        <a:off x="1182533" y="2020"/>
        <a:ext cx="4922992" cy="1023838"/>
      </dsp:txXfrm>
    </dsp:sp>
    <dsp:sp modelId="{B9FD0E6F-D488-4F1B-92D4-3E34F083084C}">
      <dsp:nvSpPr>
        <dsp:cNvPr id="0" name=""/>
        <dsp:cNvSpPr/>
      </dsp:nvSpPr>
      <dsp:spPr>
        <a:xfrm>
          <a:off x="0" y="1281818"/>
          <a:ext cx="6105526" cy="10238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78B70-EEC7-466A-9D8D-A594CFCF1FF1}">
      <dsp:nvSpPr>
        <dsp:cNvPr id="0" name=""/>
        <dsp:cNvSpPr/>
      </dsp:nvSpPr>
      <dsp:spPr>
        <a:xfrm>
          <a:off x="309711" y="1512182"/>
          <a:ext cx="563111" cy="563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284AE-FFE2-4818-800F-0C37555AFEBA}">
      <dsp:nvSpPr>
        <dsp:cNvPr id="0" name=""/>
        <dsp:cNvSpPr/>
      </dsp:nvSpPr>
      <dsp:spPr>
        <a:xfrm>
          <a:off x="1182533" y="1281818"/>
          <a:ext cx="4922992" cy="1023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56" tIns="108356" rIns="108356" bIns="108356" numCol="1" spcCol="1270" anchor="ctr" anchorCtr="0">
          <a:noAutofit/>
        </a:bodyPr>
        <a:lstStyle/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r>
            <a:rPr lang="en-SI" sz="1600" b="0" kern="1200" baseline="0"/>
            <a:t>Podatke pa pridobimo s pomočjo DataSet podatki = new DataSet()</a:t>
          </a:r>
          <a:endParaRPr lang="en-US" sz="1600" kern="1200"/>
        </a:p>
      </dsp:txBody>
      <dsp:txXfrm>
        <a:off x="1182533" y="1281818"/>
        <a:ext cx="4922992" cy="1023838"/>
      </dsp:txXfrm>
    </dsp:sp>
    <dsp:sp modelId="{540AF5AB-9B17-49EF-A1BE-081D386DCCCF}">
      <dsp:nvSpPr>
        <dsp:cNvPr id="0" name=""/>
        <dsp:cNvSpPr/>
      </dsp:nvSpPr>
      <dsp:spPr>
        <a:xfrm>
          <a:off x="0" y="2561616"/>
          <a:ext cx="6105526" cy="10238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CE90C-9E1B-4BA0-B40C-2C372C73B7AC}">
      <dsp:nvSpPr>
        <dsp:cNvPr id="0" name=""/>
        <dsp:cNvSpPr/>
      </dsp:nvSpPr>
      <dsp:spPr>
        <a:xfrm>
          <a:off x="309711" y="2791980"/>
          <a:ext cx="563111" cy="563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B7FF2-2E7A-45E8-B972-824420500AC3}">
      <dsp:nvSpPr>
        <dsp:cNvPr id="0" name=""/>
        <dsp:cNvSpPr/>
      </dsp:nvSpPr>
      <dsp:spPr>
        <a:xfrm>
          <a:off x="1182533" y="2561616"/>
          <a:ext cx="4922992" cy="1023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56" tIns="108356" rIns="108356" bIns="108356" numCol="1" spcCol="1270" anchor="ctr" anchorCtr="0">
          <a:noAutofit/>
        </a:bodyPr>
        <a:lstStyle/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baseline="0"/>
            <a:t>I</a:t>
          </a:r>
          <a:r>
            <a:rPr lang="en-SI" sz="1600" b="0" kern="1200" baseline="0"/>
            <a:t>zvedemo adapter.Fill(podatki)</a:t>
          </a:r>
          <a:endParaRPr lang="en-US" sz="1600" kern="1200"/>
        </a:p>
      </dsp:txBody>
      <dsp:txXfrm>
        <a:off x="1182533" y="2561616"/>
        <a:ext cx="4922992" cy="1023838"/>
      </dsp:txXfrm>
    </dsp:sp>
    <dsp:sp modelId="{582AF8FB-36D7-403E-A8A1-4F145D7745EB}">
      <dsp:nvSpPr>
        <dsp:cNvPr id="0" name=""/>
        <dsp:cNvSpPr/>
      </dsp:nvSpPr>
      <dsp:spPr>
        <a:xfrm>
          <a:off x="0" y="3841415"/>
          <a:ext cx="6105526" cy="10238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49A95-57C6-4CFA-8B34-14594FD1CD1C}">
      <dsp:nvSpPr>
        <dsp:cNvPr id="0" name=""/>
        <dsp:cNvSpPr/>
      </dsp:nvSpPr>
      <dsp:spPr>
        <a:xfrm>
          <a:off x="309711" y="4071778"/>
          <a:ext cx="563111" cy="5631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8BEAE-66D2-4B21-9D0F-0D5E0CF4AF5A}">
      <dsp:nvSpPr>
        <dsp:cNvPr id="0" name=""/>
        <dsp:cNvSpPr/>
      </dsp:nvSpPr>
      <dsp:spPr>
        <a:xfrm>
          <a:off x="1182533" y="3841415"/>
          <a:ext cx="4922992" cy="1023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56" tIns="108356" rIns="108356" bIns="108356" numCol="1" spcCol="1270" anchor="ctr" anchorCtr="0">
          <a:noAutofit/>
        </a:bodyPr>
        <a:lstStyle/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r>
            <a:rPr lang="en-SI" sz="1600" b="0" kern="1200" baseline="0"/>
            <a:t>Nato iteriramo po podatkih (podatki.Tables[0].Rows)</a:t>
          </a:r>
          <a:endParaRPr lang="en-US" sz="1600" kern="1200"/>
        </a:p>
      </dsp:txBody>
      <dsp:txXfrm>
        <a:off x="1182533" y="3841415"/>
        <a:ext cx="4922992" cy="10238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AD976-8CDC-3246-A190-3F3CFD29C636}">
      <dsp:nvSpPr>
        <dsp:cNvPr id="0" name=""/>
        <dsp:cNvSpPr/>
      </dsp:nvSpPr>
      <dsp:spPr>
        <a:xfrm>
          <a:off x="0" y="3105333"/>
          <a:ext cx="5031485" cy="20374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900" b="0" kern="1200" baseline="0"/>
            <a:t>Za prikaz ali dodajanje/spreminjanje/brisanje podatkov iz baze pa kličemo ustrezne funkcije v razredu Model</a:t>
          </a:r>
          <a:endParaRPr lang="en-US" sz="1900" kern="1200"/>
        </a:p>
      </dsp:txBody>
      <dsp:txXfrm>
        <a:off x="0" y="3105333"/>
        <a:ext cx="5031485" cy="2037434"/>
      </dsp:txXfrm>
    </dsp:sp>
    <dsp:sp modelId="{66F8776F-5660-E441-AEDC-EDFEA0AA1382}">
      <dsp:nvSpPr>
        <dsp:cNvPr id="0" name=""/>
        <dsp:cNvSpPr/>
      </dsp:nvSpPr>
      <dsp:spPr>
        <a:xfrm rot="10800000">
          <a:off x="0" y="2320"/>
          <a:ext cx="5031485" cy="3133574"/>
        </a:xfrm>
        <a:prstGeom prst="upArrowCallout">
          <a:avLst/>
        </a:prstGeom>
        <a:solidFill>
          <a:schemeClr val="accent2">
            <a:hueOff val="-1470028"/>
            <a:satOff val="658"/>
            <a:lumOff val="64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I" sz="1900" b="0" kern="1200" baseline="0"/>
            <a:t>Naredimo poljuben grafični vmesnik</a:t>
          </a:r>
          <a:endParaRPr lang="en-US" sz="1900" kern="1200"/>
        </a:p>
      </dsp:txBody>
      <dsp:txXfrm rot="10800000">
        <a:off x="0" y="2320"/>
        <a:ext cx="5031485" cy="2036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08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05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06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2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5/31/22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6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1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717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2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2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4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95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5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EAF1F86-C268-EEDB-88BC-39F72FF55A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1CCB1-0D68-44E3-B5A2-C3301B35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2574" y="1272209"/>
            <a:ext cx="5147826" cy="4839241"/>
            <a:chOff x="6892268" y="1497535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CC700D5-9809-43F4-89D5-7DBBCB0D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97148" y="1733385"/>
              <a:ext cx="4588058" cy="4141760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163242-6303-46DC-BAC1-2A204F061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139134" y="1901498"/>
              <a:ext cx="4245803" cy="3840480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5C4C40-D70E-4C4F-B228-98A0A613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892268" y="1497535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B1AD99-6872-E801-A698-C8F69B9AB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764" y="2247663"/>
            <a:ext cx="3691581" cy="218639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SI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 in Podatkovne baze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B308A-0142-7451-4C09-0F9972DCB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6701" y="4434056"/>
            <a:ext cx="3247403" cy="678633"/>
          </a:xfrm>
        </p:spPr>
        <p:txBody>
          <a:bodyPr anchor="t">
            <a:normAutofit fontScale="77500" lnSpcReduction="20000"/>
          </a:bodyPr>
          <a:lstStyle/>
          <a:p>
            <a:pPr algn="ctr"/>
            <a:r>
              <a:rPr lang="en-SI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Damijan Randl, 3. letnik Programiranje 3</a:t>
            </a:r>
          </a:p>
        </p:txBody>
      </p:sp>
    </p:spTree>
    <p:extLst>
      <p:ext uri="{BB962C8B-B14F-4D97-AF65-F5344CB8AC3E}">
        <p14:creationId xmlns:p14="http://schemas.microsoft.com/office/powerpoint/2010/main" val="6599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8F34-A0D1-F83F-C55D-F8A77A75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Priprava okolja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877F-FA0C-CF1B-B34F-78E40D4A1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I" dirty="0"/>
              <a:t>Baza podatkov (SQLite)</a:t>
            </a:r>
          </a:p>
          <a:p>
            <a:r>
              <a:rPr lang="en-SI" dirty="0"/>
              <a:t>Ustvarimo nov projekt (Windows Forms) </a:t>
            </a:r>
          </a:p>
          <a:p>
            <a:r>
              <a:rPr lang="en-SI" dirty="0"/>
              <a:t>Naložimo ustrezne knjižnice (System.Data.SQLite.Core)</a:t>
            </a:r>
          </a:p>
        </p:txBody>
      </p:sp>
      <p:pic>
        <p:nvPicPr>
          <p:cNvPr id="8" name="Picture 7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0945B614-77BA-BA50-A38B-C4EC98EF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442220"/>
            <a:ext cx="4309240" cy="56598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DE3A04-457E-19C5-46E6-0FE120B276D6}"/>
              </a:ext>
            </a:extLst>
          </p:cNvPr>
          <p:cNvSpPr/>
          <p:nvPr/>
        </p:nvSpPr>
        <p:spPr>
          <a:xfrm>
            <a:off x="1849820" y="2816773"/>
            <a:ext cx="3069021" cy="210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7368731-FC75-3348-5546-1F09504E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30" y="683120"/>
            <a:ext cx="8534399" cy="5280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67A5C6-8CB1-923E-73E5-D903CC7A4DF8}"/>
              </a:ext>
            </a:extLst>
          </p:cNvPr>
          <p:cNvSpPr/>
          <p:nvPr/>
        </p:nvSpPr>
        <p:spPr>
          <a:xfrm>
            <a:off x="3384330" y="2028497"/>
            <a:ext cx="5496911" cy="48347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654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67CAC-D8F3-C7AE-5FBF-2DEFB26C0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SI" dirty="0"/>
              <a:t>Postopek:</a:t>
            </a:r>
            <a:endParaRPr lang="en-SI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3FDB90-F231-39F1-55E5-677870ABF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084543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14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F307A-F41F-8737-A594-BD6A923F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60" y="442913"/>
            <a:ext cx="7820569" cy="1344612"/>
          </a:xfrm>
        </p:spPr>
        <p:txBody>
          <a:bodyPr anchor="b">
            <a:normAutofit/>
          </a:bodyPr>
          <a:lstStyle/>
          <a:p>
            <a:r>
              <a:rPr lang="en-SI"/>
              <a:t>Razred za Bazo:</a:t>
            </a:r>
            <a:endParaRPr lang="en-SI" dirty="0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332301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994386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3C8F55-EF69-67B0-5A29-379B8C84A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646195"/>
              </p:ext>
            </p:extLst>
          </p:nvPr>
        </p:nvGraphicFramePr>
        <p:xfrm>
          <a:off x="1518860" y="2312988"/>
          <a:ext cx="7881385" cy="327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2B784A0-2106-5A3B-A518-CDAF74DFC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208" y="141128"/>
            <a:ext cx="9542847" cy="65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4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978B5-4B70-AABB-57E5-64E42BA0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860" y="442913"/>
            <a:ext cx="7820569" cy="1344612"/>
          </a:xfrm>
        </p:spPr>
        <p:txBody>
          <a:bodyPr anchor="b">
            <a:normAutofit/>
          </a:bodyPr>
          <a:lstStyle/>
          <a:p>
            <a:r>
              <a:rPr lang="en-SI" dirty="0"/>
              <a:t>Razredi za entitete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332301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994386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EEA6C6-C120-605F-5EF5-63F8976E7E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666806"/>
              </p:ext>
            </p:extLst>
          </p:nvPr>
        </p:nvGraphicFramePr>
        <p:xfrm>
          <a:off x="1518860" y="2312988"/>
          <a:ext cx="7881385" cy="327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7604B0F-4E1F-B670-7D0F-7E1341393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409" y="94593"/>
            <a:ext cx="10052045" cy="66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9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5C887-6B11-3798-39C7-3CA737BF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SI" dirty="0"/>
              <a:t>Razred Model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1E7A46-91E6-8F29-5FBD-744E8AEB0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672436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BB5433-C2FE-19C5-86EF-7244C5E5F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5" y="383008"/>
            <a:ext cx="12124819" cy="60919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75BF9C-545F-6D8F-B6D8-86AC81CAE245}"/>
              </a:ext>
            </a:extLst>
          </p:cNvPr>
          <p:cNvSpPr/>
          <p:nvPr/>
        </p:nvSpPr>
        <p:spPr>
          <a:xfrm>
            <a:off x="1093076" y="2018020"/>
            <a:ext cx="10972800" cy="1702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89343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54C89C-373F-47FC-BB73-6842E569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31214-0D84-8A96-304B-E7E1935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963" y="1314450"/>
            <a:ext cx="3213279" cy="4229100"/>
          </a:xfrm>
        </p:spPr>
        <p:txBody>
          <a:bodyPr anchor="ctr">
            <a:normAutofit/>
          </a:bodyPr>
          <a:lstStyle/>
          <a:p>
            <a:r>
              <a:rPr lang="en-SI" dirty="0"/>
              <a:t>Model </a:t>
            </a:r>
            <a:r>
              <a:rPr lang="en-SI" dirty="0">
                <a:sym typeface="Wingdings" pitchFamily="2" charset="2"/>
              </a:rPr>
              <a:t>(Nepovezan način)</a:t>
            </a:r>
            <a:endParaRPr lang="en-SI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F100C7F-5272-46AB-9FC7-E66059915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28027" cy="6858000"/>
          </a:xfrm>
          <a:custGeom>
            <a:avLst/>
            <a:gdLst>
              <a:gd name="connsiteX0" fmla="*/ 0 w 7128027"/>
              <a:gd name="connsiteY0" fmla="*/ 0 h 6858000"/>
              <a:gd name="connsiteX1" fmla="*/ 333951 w 7128027"/>
              <a:gd name="connsiteY1" fmla="*/ 0 h 6858000"/>
              <a:gd name="connsiteX2" fmla="*/ 1220030 w 7128027"/>
              <a:gd name="connsiteY2" fmla="*/ 0 h 6858000"/>
              <a:gd name="connsiteX3" fmla="*/ 1345471 w 7128027"/>
              <a:gd name="connsiteY3" fmla="*/ 0 h 6858000"/>
              <a:gd name="connsiteX4" fmla="*/ 2838612 w 7128027"/>
              <a:gd name="connsiteY4" fmla="*/ 0 h 6858000"/>
              <a:gd name="connsiteX5" fmla="*/ 5505004 w 7128027"/>
              <a:gd name="connsiteY5" fmla="*/ 0 h 6858000"/>
              <a:gd name="connsiteX6" fmla="*/ 5527128 w 7128027"/>
              <a:gd name="connsiteY6" fmla="*/ 14997 h 6858000"/>
              <a:gd name="connsiteX7" fmla="*/ 7128027 w 7128027"/>
              <a:gd name="connsiteY7" fmla="*/ 3621656 h 6858000"/>
              <a:gd name="connsiteX8" fmla="*/ 5253677 w 7128027"/>
              <a:gd name="connsiteY8" fmla="*/ 6374814 h 6858000"/>
              <a:gd name="connsiteX9" fmla="*/ 4737029 w 7128027"/>
              <a:gd name="connsiteY9" fmla="*/ 6780599 h 6858000"/>
              <a:gd name="connsiteX10" fmla="*/ 4625273 w 7128027"/>
              <a:gd name="connsiteY10" fmla="*/ 6858000 h 6858000"/>
              <a:gd name="connsiteX11" fmla="*/ 2838612 w 7128027"/>
              <a:gd name="connsiteY11" fmla="*/ 6858000 h 6858000"/>
              <a:gd name="connsiteX12" fmla="*/ 1220030 w 7128027"/>
              <a:gd name="connsiteY12" fmla="*/ 6858000 h 6858000"/>
              <a:gd name="connsiteX13" fmla="*/ 1037077 w 7128027"/>
              <a:gd name="connsiteY13" fmla="*/ 6858000 h 6858000"/>
              <a:gd name="connsiteX14" fmla="*/ 333951 w 7128027"/>
              <a:gd name="connsiteY14" fmla="*/ 6858000 h 6858000"/>
              <a:gd name="connsiteX15" fmla="*/ 0 w 7128027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28027" h="6858000">
                <a:moveTo>
                  <a:pt x="0" y="0"/>
                </a:moveTo>
                <a:lnTo>
                  <a:pt x="333951" y="0"/>
                </a:lnTo>
                <a:lnTo>
                  <a:pt x="1220030" y="0"/>
                </a:lnTo>
                <a:lnTo>
                  <a:pt x="1345471" y="0"/>
                </a:lnTo>
                <a:lnTo>
                  <a:pt x="2838612" y="0"/>
                </a:lnTo>
                <a:lnTo>
                  <a:pt x="5505004" y="0"/>
                </a:lnTo>
                <a:lnTo>
                  <a:pt x="5527128" y="14997"/>
                </a:lnTo>
                <a:cubicBezTo>
                  <a:pt x="6554291" y="754641"/>
                  <a:pt x="7128027" y="2093192"/>
                  <a:pt x="7128027" y="3621656"/>
                </a:cubicBezTo>
                <a:cubicBezTo>
                  <a:pt x="7128027" y="4969131"/>
                  <a:pt x="6199302" y="5602839"/>
                  <a:pt x="5253677" y="6374814"/>
                </a:cubicBezTo>
                <a:cubicBezTo>
                  <a:pt x="5081474" y="6515397"/>
                  <a:pt x="4910847" y="6653108"/>
                  <a:pt x="4737029" y="6780599"/>
                </a:cubicBezTo>
                <a:lnTo>
                  <a:pt x="4625273" y="6858000"/>
                </a:lnTo>
                <a:lnTo>
                  <a:pt x="2838612" y="6858000"/>
                </a:lnTo>
                <a:lnTo>
                  <a:pt x="1220030" y="6858000"/>
                </a:lnTo>
                <a:lnTo>
                  <a:pt x="1037077" y="6858000"/>
                </a:lnTo>
                <a:lnTo>
                  <a:pt x="3339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FEA6D5-DF59-4E15-B19F-159D0588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57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C8C9E5-F937-44A5-A519-EA719F03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7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E99EF26-8F52-9943-01C5-CDD808F1C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2794185"/>
              </p:ext>
            </p:extLst>
          </p:nvPr>
        </p:nvGraphicFramePr>
        <p:xfrm>
          <a:off x="298017" y="942976"/>
          <a:ext cx="6105526" cy="4867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170165-A246-E8A2-B238-6095E257F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5" y="383008"/>
            <a:ext cx="12124819" cy="6091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BAE43E-FF37-DC85-54DE-D7E05691923A}"/>
              </a:ext>
            </a:extLst>
          </p:cNvPr>
          <p:cNvSpPr/>
          <p:nvPr/>
        </p:nvSpPr>
        <p:spPr>
          <a:xfrm>
            <a:off x="983713" y="3762703"/>
            <a:ext cx="10972800" cy="2280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19904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8B0D2-E9DC-0BD4-5F5D-2F783E07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en-SI" dirty="0"/>
              <a:t>Grafični vmesnik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10A7F8-9F7B-944A-58C7-53744A0E2C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709600"/>
              </p:ext>
            </p:extLst>
          </p:nvPr>
        </p:nvGraphicFramePr>
        <p:xfrm>
          <a:off x="5972174" y="819150"/>
          <a:ext cx="5031485" cy="5145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DB1DAF2-20EB-5CF0-F81E-B75181C24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86" y="69582"/>
            <a:ext cx="11916024" cy="67138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A22911-4119-4216-9F3F-E1A6D077FFE7}"/>
              </a:ext>
            </a:extLst>
          </p:cNvPr>
          <p:cNvSpPr/>
          <p:nvPr/>
        </p:nvSpPr>
        <p:spPr>
          <a:xfrm>
            <a:off x="1387366" y="3153103"/>
            <a:ext cx="4067503" cy="37837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E7CA2B-DAF0-DC48-3E4B-8B1FDD6E7C53}"/>
              </a:ext>
            </a:extLst>
          </p:cNvPr>
          <p:cNvSpPr/>
          <p:nvPr/>
        </p:nvSpPr>
        <p:spPr>
          <a:xfrm>
            <a:off x="1463554" y="4936558"/>
            <a:ext cx="5374702" cy="6111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7316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theme/theme1.xml><?xml version="1.0" encoding="utf-8"?>
<a:theme xmlns:a="http://schemas.openxmlformats.org/drawingml/2006/main" name="SketchLines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278</Words>
  <Application>Microsoft Macintosh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Meiryo</vt:lpstr>
      <vt:lpstr>Corbel</vt:lpstr>
      <vt:lpstr>SketchLinesVTI</vt:lpstr>
      <vt:lpstr>C# in Podatkovne baze</vt:lpstr>
      <vt:lpstr>Priprava okolja</vt:lpstr>
      <vt:lpstr>Postopek:</vt:lpstr>
      <vt:lpstr>Razred za Bazo:</vt:lpstr>
      <vt:lpstr>Razredi za entitete</vt:lpstr>
      <vt:lpstr>Razred Model</vt:lpstr>
      <vt:lpstr>Model (Nepovezan način)</vt:lpstr>
      <vt:lpstr>Grafični vmesnik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in Podatkovne baze</dc:title>
  <dc:creator>Randl, Damijan</dc:creator>
  <cp:lastModifiedBy>Randl, Damijan</cp:lastModifiedBy>
  <cp:revision>1</cp:revision>
  <dcterms:created xsi:type="dcterms:W3CDTF">2022-05-31T14:27:01Z</dcterms:created>
  <dcterms:modified xsi:type="dcterms:W3CDTF">2022-05-31T15:42:00Z</dcterms:modified>
</cp:coreProperties>
</file>